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348" r:id="rId3"/>
    <p:sldId id="373" r:id="rId4"/>
    <p:sldId id="256" r:id="rId5"/>
    <p:sldId id="299" r:id="rId6"/>
    <p:sldId id="349" r:id="rId7"/>
    <p:sldId id="350" r:id="rId8"/>
    <p:sldId id="351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8" r:id="rId22"/>
    <p:sldId id="366" r:id="rId23"/>
    <p:sldId id="365" r:id="rId24"/>
    <p:sldId id="367" r:id="rId25"/>
    <p:sldId id="369" r:id="rId26"/>
    <p:sldId id="370" r:id="rId27"/>
    <p:sldId id="372" r:id="rId28"/>
    <p:sldId id="375" r:id="rId29"/>
    <p:sldId id="374" r:id="rId30"/>
    <p:sldId id="352" r:id="rId3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6A2993-6586-4C21-A3DA-163A436A948A}" type="doc">
      <dgm:prSet loTypeId="urn:microsoft.com/office/officeart/2005/8/layout/bProcess3" loCatId="process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B7DEF60-07BB-45D7-A950-778E4A6604EF}">
      <dgm:prSet phldrT="[Text]" custT="1"/>
      <dgm:spPr/>
      <dgm:t>
        <a:bodyPr/>
        <a:lstStyle/>
        <a:p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Declare a function called 'hearing aid'</a:t>
          </a:r>
        </a:p>
      </dgm:t>
    </dgm:pt>
    <dgm:pt modelId="{5AB8B186-0A34-455E-BCCB-18E3CDD393EC}" type="parTrans" cxnId="{07D3385D-A775-4690-8936-A34BA0212AC1}">
      <dgm:prSet/>
      <dgm:spPr/>
      <dgm:t>
        <a:bodyPr/>
        <a:lstStyle/>
        <a:p>
          <a:endParaRPr lang="en-US"/>
        </a:p>
      </dgm:t>
    </dgm:pt>
    <dgm:pt modelId="{56AE73BD-7956-419D-ACE5-A34E5E9158F7}" type="sibTrans" cxnId="{07D3385D-A775-4690-8936-A34BA0212AC1}">
      <dgm:prSet/>
      <dgm:spPr/>
      <dgm:t>
        <a:bodyPr/>
        <a:lstStyle/>
        <a:p>
          <a:endParaRPr lang="en-US"/>
        </a:p>
      </dgm:t>
    </dgm:pt>
    <dgm:pt modelId="{A3096489-BE69-4CB7-B320-20C0D04F6C06}">
      <dgm:prSet phldrT="[Text]" custT="1"/>
      <dgm:spPr/>
      <dgm:t>
        <a:bodyPr/>
        <a:lstStyle/>
        <a:p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Insert A built in </a:t>
          </a:r>
          <a:r>
            <a:rPr lang="en-US" sz="105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matlab</a:t>
          </a:r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audio named " HANDEL' </a:t>
          </a:r>
        </a:p>
      </dgm:t>
    </dgm:pt>
    <dgm:pt modelId="{A5AD5817-CC4B-46CC-A6E5-804EB75F9BE2}" type="parTrans" cxnId="{01B17D4B-67D3-49EF-BC92-6A269BB1FD76}">
      <dgm:prSet/>
      <dgm:spPr/>
      <dgm:t>
        <a:bodyPr/>
        <a:lstStyle/>
        <a:p>
          <a:endParaRPr lang="en-US"/>
        </a:p>
      </dgm:t>
    </dgm:pt>
    <dgm:pt modelId="{02E30DB9-3460-4DD2-ABEC-EB88EDD75FE1}" type="sibTrans" cxnId="{01B17D4B-67D3-49EF-BC92-6A269BB1FD76}">
      <dgm:prSet/>
      <dgm:spPr/>
      <dgm:t>
        <a:bodyPr/>
        <a:lstStyle/>
        <a:p>
          <a:endParaRPr lang="en-US"/>
        </a:p>
      </dgm:t>
    </dgm:pt>
    <dgm:pt modelId="{B724AABA-78F2-4189-800A-5124775A5A72}">
      <dgm:prSet phldrT="[Text]" custT="1"/>
      <dgm:spPr/>
      <dgm:t>
        <a:bodyPr/>
        <a:lstStyle/>
        <a:p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Add </a:t>
          </a:r>
          <a:r>
            <a:rPr lang="en-US" sz="105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Awgn</a:t>
          </a:r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Noise with SNR=40 as a pretention of background noise</a:t>
          </a:r>
        </a:p>
      </dgm:t>
    </dgm:pt>
    <dgm:pt modelId="{BCDC0CD0-E802-4892-871C-9360F9A43B03}" type="parTrans" cxnId="{3815E0EF-07CC-4D3C-BD20-E1D5DE3EEB31}">
      <dgm:prSet/>
      <dgm:spPr/>
      <dgm:t>
        <a:bodyPr/>
        <a:lstStyle/>
        <a:p>
          <a:endParaRPr lang="en-US"/>
        </a:p>
      </dgm:t>
    </dgm:pt>
    <dgm:pt modelId="{F0F7C83F-C77C-4C7B-884E-2484573040B9}" type="sibTrans" cxnId="{3815E0EF-07CC-4D3C-BD20-E1D5DE3EEB31}">
      <dgm:prSet/>
      <dgm:spPr/>
      <dgm:t>
        <a:bodyPr/>
        <a:lstStyle/>
        <a:p>
          <a:endParaRPr lang="en-US"/>
        </a:p>
      </dgm:t>
    </dgm:pt>
    <dgm:pt modelId="{78BABB45-439E-4AC8-8645-0C5D7AC8FFAF}">
      <dgm:prSet phldrT="[Text]" custT="1"/>
      <dgm:spPr/>
      <dgm:t>
        <a:bodyPr/>
        <a:lstStyle/>
        <a:p>
          <a:r>
            <a:rPr lang="en-US" sz="105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Denoise</a:t>
          </a:r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the signal using a low pass filter by designing using fixed parameters </a:t>
          </a:r>
        </a:p>
      </dgm:t>
    </dgm:pt>
    <dgm:pt modelId="{8A00CE8F-42AB-4F0D-AA11-CD25CC2D5569}" type="parTrans" cxnId="{DB019FA5-80EE-423C-A7DA-D863DA2BF5FE}">
      <dgm:prSet/>
      <dgm:spPr/>
      <dgm:t>
        <a:bodyPr/>
        <a:lstStyle/>
        <a:p>
          <a:endParaRPr lang="en-US"/>
        </a:p>
      </dgm:t>
    </dgm:pt>
    <dgm:pt modelId="{A11DB859-DBD6-4DDF-B12C-E8AA5AA25D18}" type="sibTrans" cxnId="{DB019FA5-80EE-423C-A7DA-D863DA2BF5FE}">
      <dgm:prSet/>
      <dgm:spPr/>
      <dgm:t>
        <a:bodyPr/>
        <a:lstStyle/>
        <a:p>
          <a:endParaRPr lang="en-US"/>
        </a:p>
      </dgm:t>
    </dgm:pt>
    <dgm:pt modelId="{708EB2D2-0C67-4C78-B4B7-5B0C2E8AE289}">
      <dgm:prSet phldrT="[Text]" custT="1"/>
      <dgm:spPr/>
      <dgm:t>
        <a:bodyPr/>
        <a:lstStyle/>
        <a:p>
          <a:r>
            <a:rPr lang="en-US" sz="105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denoised</a:t>
          </a:r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signal is </a:t>
          </a:r>
          <a:r>
            <a:rPr lang="en-US" sz="105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inseted</a:t>
          </a:r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into a frequency shaper </a:t>
          </a:r>
        </a:p>
      </dgm:t>
    </dgm:pt>
    <dgm:pt modelId="{C6EE8421-BC27-4939-AAB4-C4FC1C1A16CB}" type="parTrans" cxnId="{FA278027-E048-44B1-A55F-36758321BD86}">
      <dgm:prSet/>
      <dgm:spPr/>
      <dgm:t>
        <a:bodyPr/>
        <a:lstStyle/>
        <a:p>
          <a:endParaRPr lang="en-US"/>
        </a:p>
      </dgm:t>
    </dgm:pt>
    <dgm:pt modelId="{891D475B-8EFF-4D29-B626-D27A4D53DEB0}" type="sibTrans" cxnId="{FA278027-E048-44B1-A55F-36758321BD86}">
      <dgm:prSet/>
      <dgm:spPr/>
      <dgm:t>
        <a:bodyPr/>
        <a:lstStyle/>
        <a:p>
          <a:endParaRPr lang="en-US"/>
        </a:p>
      </dgm:t>
    </dgm:pt>
    <dgm:pt modelId="{2BFDE277-B9D0-4C80-A8A1-F53F56954B22}">
      <dgm:prSet phldrT="[Text]" custT="1"/>
      <dgm:spPr/>
      <dgm:t>
        <a:bodyPr/>
        <a:lstStyle/>
        <a:p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design a Band pass filter</a:t>
          </a:r>
        </a:p>
      </dgm:t>
    </dgm:pt>
    <dgm:pt modelId="{B29F2BBD-0C80-45A5-9828-CBBFFD19C101}" type="parTrans" cxnId="{9429F444-CF26-41A2-8035-F44562EF4A4D}">
      <dgm:prSet/>
      <dgm:spPr/>
      <dgm:t>
        <a:bodyPr/>
        <a:lstStyle/>
        <a:p>
          <a:endParaRPr lang="en-US"/>
        </a:p>
      </dgm:t>
    </dgm:pt>
    <dgm:pt modelId="{27402C74-F98E-4C3C-AB5D-8DCA70B42013}" type="sibTrans" cxnId="{9429F444-CF26-41A2-8035-F44562EF4A4D}">
      <dgm:prSet/>
      <dgm:spPr/>
      <dgm:t>
        <a:bodyPr/>
        <a:lstStyle/>
        <a:p>
          <a:endParaRPr lang="en-US"/>
        </a:p>
      </dgm:t>
    </dgm:pt>
    <dgm:pt modelId="{708DCCED-3711-4C36-9550-A4A4996F6D18}">
      <dgm:prSet phldrT="[Text]" custT="1"/>
      <dgm:spPr/>
      <dgm:t>
        <a:bodyPr/>
        <a:lstStyle/>
        <a:p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insert the cut off frequency of the band pass filter according to loss level</a:t>
          </a:r>
        </a:p>
      </dgm:t>
    </dgm:pt>
    <dgm:pt modelId="{27A40D34-AF1F-4F80-A94B-793088EA49B1}" type="parTrans" cxnId="{CDE685AF-23C2-415B-9CC3-B2A30EDB4311}">
      <dgm:prSet/>
      <dgm:spPr/>
      <dgm:t>
        <a:bodyPr/>
        <a:lstStyle/>
        <a:p>
          <a:endParaRPr lang="en-US"/>
        </a:p>
      </dgm:t>
    </dgm:pt>
    <dgm:pt modelId="{A629AFD0-11C5-4759-8793-BCEB3583514A}" type="sibTrans" cxnId="{CDE685AF-23C2-415B-9CC3-B2A30EDB4311}">
      <dgm:prSet/>
      <dgm:spPr/>
      <dgm:t>
        <a:bodyPr/>
        <a:lstStyle/>
        <a:p>
          <a:endParaRPr lang="en-US"/>
        </a:p>
      </dgm:t>
    </dgm:pt>
    <dgm:pt modelId="{7C1E6EDB-C0B1-4214-AAF3-5E9BFDFA4AE2}">
      <dgm:prSet phldrT="[Text]" custT="1"/>
      <dgm:spPr/>
      <dgm:t>
        <a:bodyPr/>
        <a:lstStyle/>
        <a:p>
          <a:r>
            <a:rPr lang="en-US" sz="105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denoised signal filtered by bandpass and amplified</a:t>
          </a:r>
          <a:endParaRPr lang="en-US" sz="105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Bahnschrift Light SemiCondensed" panose="020B0502040204020203" pitchFamily="34" charset="0"/>
          </a:endParaRPr>
        </a:p>
      </dgm:t>
    </dgm:pt>
    <dgm:pt modelId="{CADFA60E-5632-4584-9CAA-8AC1852C501F}" type="parTrans" cxnId="{341091C9-F459-4124-8021-DA2A60F1A561}">
      <dgm:prSet/>
      <dgm:spPr/>
      <dgm:t>
        <a:bodyPr/>
        <a:lstStyle/>
        <a:p>
          <a:endParaRPr lang="en-US"/>
        </a:p>
      </dgm:t>
    </dgm:pt>
    <dgm:pt modelId="{2EB1F92D-14A6-4D61-999B-2FC2EC2B119A}" type="sibTrans" cxnId="{341091C9-F459-4124-8021-DA2A60F1A561}">
      <dgm:prSet/>
      <dgm:spPr/>
      <dgm:t>
        <a:bodyPr/>
        <a:lstStyle/>
        <a:p>
          <a:endParaRPr lang="en-US"/>
        </a:p>
      </dgm:t>
    </dgm:pt>
    <dgm:pt modelId="{D72754D4-93F3-4E3E-B8C8-0C77507882B8}">
      <dgm:prSet phldrT="[Text]" custT="1"/>
      <dgm:spPr/>
      <dgm:t>
        <a:bodyPr/>
        <a:lstStyle/>
        <a:p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the filtered sound is converted to frequency domain using FFT</a:t>
          </a:r>
        </a:p>
      </dgm:t>
    </dgm:pt>
    <dgm:pt modelId="{5D574E2F-E600-4D13-8924-E288E91BBD3E}" type="parTrans" cxnId="{CA73B011-E879-436D-B243-DE0AC8B84D44}">
      <dgm:prSet/>
      <dgm:spPr/>
      <dgm:t>
        <a:bodyPr/>
        <a:lstStyle/>
        <a:p>
          <a:endParaRPr lang="en-US"/>
        </a:p>
      </dgm:t>
    </dgm:pt>
    <dgm:pt modelId="{B6AFEB15-473D-4407-A889-918B65B25F88}" type="sibTrans" cxnId="{CA73B011-E879-436D-B243-DE0AC8B84D44}">
      <dgm:prSet/>
      <dgm:spPr/>
      <dgm:t>
        <a:bodyPr/>
        <a:lstStyle/>
        <a:p>
          <a:endParaRPr lang="en-US"/>
        </a:p>
      </dgm:t>
    </dgm:pt>
    <dgm:pt modelId="{D689F924-3C40-4865-933D-A6590D07B8C2}">
      <dgm:prSet phldrT="[Text]" custT="1"/>
      <dgm:spPr/>
      <dgm:t>
        <a:bodyPr/>
        <a:lstStyle/>
        <a:p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Spectrogram is </a:t>
          </a:r>
          <a:r>
            <a:rPr lang="en-US" sz="105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analysed</a:t>
          </a:r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which takes into account of Amplitude, frequency and time domain</a:t>
          </a:r>
        </a:p>
      </dgm:t>
    </dgm:pt>
    <dgm:pt modelId="{012C3B45-B711-42BA-98E4-8B8D15F4F92C}" type="parTrans" cxnId="{3A23F076-4B93-4A04-9B8F-29E6CBB5D773}">
      <dgm:prSet/>
      <dgm:spPr/>
      <dgm:t>
        <a:bodyPr/>
        <a:lstStyle/>
        <a:p>
          <a:endParaRPr lang="en-US"/>
        </a:p>
      </dgm:t>
    </dgm:pt>
    <dgm:pt modelId="{46C6C602-034E-493F-8CBC-94B74E11E19B}" type="sibTrans" cxnId="{3A23F076-4B93-4A04-9B8F-29E6CBB5D773}">
      <dgm:prSet/>
      <dgm:spPr/>
      <dgm:t>
        <a:bodyPr/>
        <a:lstStyle/>
        <a:p>
          <a:endParaRPr lang="en-US"/>
        </a:p>
      </dgm:t>
    </dgm:pt>
    <dgm:pt modelId="{5EDA01F8-0B00-4CAD-86C5-2C106DEBE702}">
      <dgm:prSet phldrT="[Text]" custT="1"/>
      <dgm:spPr/>
      <dgm:t>
        <a:bodyPr/>
        <a:lstStyle/>
        <a:p>
          <a:r>
            <a:rPr lang="en-US" sz="105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phase values are saved</a:t>
          </a:r>
        </a:p>
      </dgm:t>
    </dgm:pt>
    <dgm:pt modelId="{6815F5E2-A749-4F95-AB98-369BD9174200}" type="parTrans" cxnId="{143BE956-F3C8-4438-868A-D15CE9EDE0ED}">
      <dgm:prSet/>
      <dgm:spPr/>
      <dgm:t>
        <a:bodyPr/>
        <a:lstStyle/>
        <a:p>
          <a:endParaRPr lang="en-US"/>
        </a:p>
      </dgm:t>
    </dgm:pt>
    <dgm:pt modelId="{F0DE11F4-EAAD-4D3F-AED2-49B10125BD8A}" type="sibTrans" cxnId="{143BE956-F3C8-4438-868A-D15CE9EDE0ED}">
      <dgm:prSet/>
      <dgm:spPr/>
      <dgm:t>
        <a:bodyPr/>
        <a:lstStyle/>
        <a:p>
          <a:endParaRPr lang="en-US"/>
        </a:p>
      </dgm:t>
    </dgm:pt>
    <dgm:pt modelId="{621F6F87-1AF7-4B48-8640-EB6EC40F506D}">
      <dgm:prSet phldrT="[Text]" custT="1"/>
      <dgm:spPr/>
      <dgm:t>
        <a:bodyPr/>
        <a:lstStyle/>
        <a:p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magnitude shaping using threshold=1000 </a:t>
          </a:r>
        </a:p>
      </dgm:t>
    </dgm:pt>
    <dgm:pt modelId="{15D632DD-C3C0-489F-BA00-8FFE43811DC9}" type="parTrans" cxnId="{3CF9D6A2-299F-4BE0-84AF-C700C627EB4A}">
      <dgm:prSet/>
      <dgm:spPr/>
      <dgm:t>
        <a:bodyPr/>
        <a:lstStyle/>
        <a:p>
          <a:endParaRPr lang="en-US"/>
        </a:p>
      </dgm:t>
    </dgm:pt>
    <dgm:pt modelId="{1CCCB98F-7C09-463F-B76B-F8067A030C5D}" type="sibTrans" cxnId="{3CF9D6A2-299F-4BE0-84AF-C700C627EB4A}">
      <dgm:prSet/>
      <dgm:spPr/>
      <dgm:t>
        <a:bodyPr/>
        <a:lstStyle/>
        <a:p>
          <a:endParaRPr lang="en-US"/>
        </a:p>
      </dgm:t>
    </dgm:pt>
    <dgm:pt modelId="{C0AAF35E-6F51-42D3-8024-A801E939C167}">
      <dgm:prSet phldrT="[Text]" custT="1"/>
      <dgm:spPr/>
      <dgm:t>
        <a:bodyPr/>
        <a:lstStyle/>
        <a:p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when amplitude shaped, saved phases are multiplied</a:t>
          </a:r>
        </a:p>
      </dgm:t>
    </dgm:pt>
    <dgm:pt modelId="{764A2FE4-17D6-4B0C-B7D5-427138A822C0}" type="parTrans" cxnId="{69A4E7BF-4B40-44A5-B25D-D8F65FC0A7C4}">
      <dgm:prSet/>
      <dgm:spPr/>
      <dgm:t>
        <a:bodyPr/>
        <a:lstStyle/>
        <a:p>
          <a:endParaRPr lang="en-US"/>
        </a:p>
      </dgm:t>
    </dgm:pt>
    <dgm:pt modelId="{D587E075-0EF2-4AFA-869E-A67CCDCB084B}" type="sibTrans" cxnId="{69A4E7BF-4B40-44A5-B25D-D8F65FC0A7C4}">
      <dgm:prSet/>
      <dgm:spPr/>
      <dgm:t>
        <a:bodyPr/>
        <a:lstStyle/>
        <a:p>
          <a:endParaRPr lang="en-US"/>
        </a:p>
      </dgm:t>
    </dgm:pt>
    <dgm:pt modelId="{B8939845-CCBE-4222-B5B4-291E97E073DD}">
      <dgm:prSet phldrT="[Text]" custT="1"/>
      <dgm:spPr/>
      <dgm:t>
        <a:bodyPr/>
        <a:lstStyle/>
        <a:p>
          <a:r>
            <a:rPr lang="en-US" sz="105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IFFT is done on the amplitude shaped version </a:t>
          </a:r>
        </a:p>
      </dgm:t>
    </dgm:pt>
    <dgm:pt modelId="{C36A1F3E-9904-41B7-ACAA-65939E4206B6}" type="parTrans" cxnId="{34CE0771-EDDD-410F-BB55-DD9B39638556}">
      <dgm:prSet/>
      <dgm:spPr/>
      <dgm:t>
        <a:bodyPr/>
        <a:lstStyle/>
        <a:p>
          <a:endParaRPr lang="en-US"/>
        </a:p>
      </dgm:t>
    </dgm:pt>
    <dgm:pt modelId="{55AAED24-FA54-4714-A4D9-6B2DF8E348DB}" type="sibTrans" cxnId="{34CE0771-EDDD-410F-BB55-DD9B39638556}">
      <dgm:prSet/>
      <dgm:spPr/>
      <dgm:t>
        <a:bodyPr/>
        <a:lstStyle/>
        <a:p>
          <a:endParaRPr lang="en-US"/>
        </a:p>
      </dgm:t>
    </dgm:pt>
    <dgm:pt modelId="{CBF836CD-6CF4-4D5C-A29C-211A1E2088C8}">
      <dgm:prSet phldrT="[Text]" custT="1"/>
      <dgm:spPr/>
      <dgm:t>
        <a:bodyPr/>
        <a:lstStyle/>
        <a:p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A time domain signal according to preference is played</a:t>
          </a:r>
        </a:p>
      </dgm:t>
    </dgm:pt>
    <dgm:pt modelId="{EB3EB649-E0DB-45BE-B005-ECCD1BA16FFB}" type="parTrans" cxnId="{E430D72A-D3D5-4B0F-BD20-F014F03F3BDC}">
      <dgm:prSet/>
      <dgm:spPr/>
      <dgm:t>
        <a:bodyPr/>
        <a:lstStyle/>
        <a:p>
          <a:endParaRPr lang="en-US"/>
        </a:p>
      </dgm:t>
    </dgm:pt>
    <dgm:pt modelId="{BD61E2E7-F8EE-4FFF-B413-6E56CD71DEE7}" type="sibTrans" cxnId="{E430D72A-D3D5-4B0F-BD20-F014F03F3BDC}">
      <dgm:prSet/>
      <dgm:spPr/>
      <dgm:t>
        <a:bodyPr/>
        <a:lstStyle/>
        <a:p>
          <a:endParaRPr lang="en-US"/>
        </a:p>
      </dgm:t>
    </dgm:pt>
    <dgm:pt modelId="{ECC7C22D-A247-4195-8ADD-D72CA52838C7}">
      <dgm:prSet phldrT="[Text]" custT="1"/>
      <dgm:spPr/>
      <dgm:t>
        <a:bodyPr/>
        <a:lstStyle/>
        <a:p>
          <a:r>
            <a:rPr lang="en-US" sz="105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spectogram</a:t>
          </a:r>
          <a:r>
            <a: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of noised signal and final signal is obtained in GUI</a:t>
          </a:r>
        </a:p>
      </dgm:t>
    </dgm:pt>
    <dgm:pt modelId="{078FE63B-D247-4574-8CEF-D6E8AD2FD0F7}" type="parTrans" cxnId="{6378B744-7531-411D-AEC3-F58951D98DE1}">
      <dgm:prSet/>
      <dgm:spPr/>
      <dgm:t>
        <a:bodyPr/>
        <a:lstStyle/>
        <a:p>
          <a:endParaRPr lang="en-US"/>
        </a:p>
      </dgm:t>
    </dgm:pt>
    <dgm:pt modelId="{E4C8C181-9AAD-40C4-95BE-FE4947499004}" type="sibTrans" cxnId="{6378B744-7531-411D-AEC3-F58951D98DE1}">
      <dgm:prSet/>
      <dgm:spPr/>
      <dgm:t>
        <a:bodyPr/>
        <a:lstStyle/>
        <a:p>
          <a:endParaRPr lang="en-US"/>
        </a:p>
      </dgm:t>
    </dgm:pt>
    <dgm:pt modelId="{EC0B7DE0-A3DC-40F2-8960-6FDBAEEFCE5C}" type="pres">
      <dgm:prSet presAssocID="{946A2993-6586-4C21-A3DA-163A436A948A}" presName="Name0" presStyleCnt="0">
        <dgm:presLayoutVars>
          <dgm:dir/>
          <dgm:resizeHandles val="exact"/>
        </dgm:presLayoutVars>
      </dgm:prSet>
      <dgm:spPr/>
    </dgm:pt>
    <dgm:pt modelId="{CA87D49E-0FB8-40E6-A80C-47558C8041F6}" type="pres">
      <dgm:prSet presAssocID="{BB7DEF60-07BB-45D7-A950-778E4A6604EF}" presName="node" presStyleLbl="node1" presStyleIdx="0" presStyleCnt="16">
        <dgm:presLayoutVars>
          <dgm:bulletEnabled val="1"/>
        </dgm:presLayoutVars>
      </dgm:prSet>
      <dgm:spPr/>
    </dgm:pt>
    <dgm:pt modelId="{BA90BCD7-08E7-40E1-B898-0F8D6954EC2E}" type="pres">
      <dgm:prSet presAssocID="{56AE73BD-7956-419D-ACE5-A34E5E9158F7}" presName="sibTrans" presStyleLbl="sibTrans1D1" presStyleIdx="0" presStyleCnt="15"/>
      <dgm:spPr/>
    </dgm:pt>
    <dgm:pt modelId="{B28D99B6-D565-4391-88D3-3B552F92ED22}" type="pres">
      <dgm:prSet presAssocID="{56AE73BD-7956-419D-ACE5-A34E5E9158F7}" presName="connectorText" presStyleLbl="sibTrans1D1" presStyleIdx="0" presStyleCnt="15"/>
      <dgm:spPr/>
    </dgm:pt>
    <dgm:pt modelId="{E8347F1E-7C8D-469E-B21A-BD4F480BF76F}" type="pres">
      <dgm:prSet presAssocID="{A3096489-BE69-4CB7-B320-20C0D04F6C06}" presName="node" presStyleLbl="node1" presStyleIdx="1" presStyleCnt="16">
        <dgm:presLayoutVars>
          <dgm:bulletEnabled val="1"/>
        </dgm:presLayoutVars>
      </dgm:prSet>
      <dgm:spPr/>
    </dgm:pt>
    <dgm:pt modelId="{1F1296CD-68A8-42D1-B02F-9BBD6A90492B}" type="pres">
      <dgm:prSet presAssocID="{02E30DB9-3460-4DD2-ABEC-EB88EDD75FE1}" presName="sibTrans" presStyleLbl="sibTrans1D1" presStyleIdx="1" presStyleCnt="15"/>
      <dgm:spPr/>
    </dgm:pt>
    <dgm:pt modelId="{DD43D13B-95C5-484A-82B6-9BC9372062F8}" type="pres">
      <dgm:prSet presAssocID="{02E30DB9-3460-4DD2-ABEC-EB88EDD75FE1}" presName="connectorText" presStyleLbl="sibTrans1D1" presStyleIdx="1" presStyleCnt="15"/>
      <dgm:spPr/>
    </dgm:pt>
    <dgm:pt modelId="{53D4A55E-52DD-483B-81AA-FB95213CEF70}" type="pres">
      <dgm:prSet presAssocID="{B724AABA-78F2-4189-800A-5124775A5A72}" presName="node" presStyleLbl="node1" presStyleIdx="2" presStyleCnt="16">
        <dgm:presLayoutVars>
          <dgm:bulletEnabled val="1"/>
        </dgm:presLayoutVars>
      </dgm:prSet>
      <dgm:spPr/>
    </dgm:pt>
    <dgm:pt modelId="{B856C657-8329-4CDD-B762-8AD47510F40B}" type="pres">
      <dgm:prSet presAssocID="{F0F7C83F-C77C-4C7B-884E-2484573040B9}" presName="sibTrans" presStyleLbl="sibTrans1D1" presStyleIdx="2" presStyleCnt="15"/>
      <dgm:spPr/>
    </dgm:pt>
    <dgm:pt modelId="{5AED8315-2842-4486-8A1E-CE84DB9A6BA4}" type="pres">
      <dgm:prSet presAssocID="{F0F7C83F-C77C-4C7B-884E-2484573040B9}" presName="connectorText" presStyleLbl="sibTrans1D1" presStyleIdx="2" presStyleCnt="15"/>
      <dgm:spPr/>
    </dgm:pt>
    <dgm:pt modelId="{0DF61BF3-70B0-45DD-BC37-45EAC343BFE9}" type="pres">
      <dgm:prSet presAssocID="{78BABB45-439E-4AC8-8645-0C5D7AC8FFAF}" presName="node" presStyleLbl="node1" presStyleIdx="3" presStyleCnt="16">
        <dgm:presLayoutVars>
          <dgm:bulletEnabled val="1"/>
        </dgm:presLayoutVars>
      </dgm:prSet>
      <dgm:spPr/>
    </dgm:pt>
    <dgm:pt modelId="{46F8B657-9876-4732-9F29-D1FB8934B456}" type="pres">
      <dgm:prSet presAssocID="{A11DB859-DBD6-4DDF-B12C-E8AA5AA25D18}" presName="sibTrans" presStyleLbl="sibTrans1D1" presStyleIdx="3" presStyleCnt="15"/>
      <dgm:spPr/>
    </dgm:pt>
    <dgm:pt modelId="{64B3BDA5-EF10-49BA-AD37-9B55CE204AE9}" type="pres">
      <dgm:prSet presAssocID="{A11DB859-DBD6-4DDF-B12C-E8AA5AA25D18}" presName="connectorText" presStyleLbl="sibTrans1D1" presStyleIdx="3" presStyleCnt="15"/>
      <dgm:spPr/>
    </dgm:pt>
    <dgm:pt modelId="{D4B4AD56-3DF1-4147-AEA9-107BA51DC310}" type="pres">
      <dgm:prSet presAssocID="{708EB2D2-0C67-4C78-B4B7-5B0C2E8AE289}" presName="node" presStyleLbl="node1" presStyleIdx="4" presStyleCnt="16">
        <dgm:presLayoutVars>
          <dgm:bulletEnabled val="1"/>
        </dgm:presLayoutVars>
      </dgm:prSet>
      <dgm:spPr/>
    </dgm:pt>
    <dgm:pt modelId="{597E4667-65A2-454B-BE50-FB5F2BDDC3B0}" type="pres">
      <dgm:prSet presAssocID="{891D475B-8EFF-4D29-B626-D27A4D53DEB0}" presName="sibTrans" presStyleLbl="sibTrans1D1" presStyleIdx="4" presStyleCnt="15"/>
      <dgm:spPr/>
    </dgm:pt>
    <dgm:pt modelId="{C4B162EF-C838-472D-9861-C11F300896A9}" type="pres">
      <dgm:prSet presAssocID="{891D475B-8EFF-4D29-B626-D27A4D53DEB0}" presName="connectorText" presStyleLbl="sibTrans1D1" presStyleIdx="4" presStyleCnt="15"/>
      <dgm:spPr/>
    </dgm:pt>
    <dgm:pt modelId="{E76976FC-1767-4B82-A591-6993D26C0594}" type="pres">
      <dgm:prSet presAssocID="{2BFDE277-B9D0-4C80-A8A1-F53F56954B22}" presName="node" presStyleLbl="node1" presStyleIdx="5" presStyleCnt="16">
        <dgm:presLayoutVars>
          <dgm:bulletEnabled val="1"/>
        </dgm:presLayoutVars>
      </dgm:prSet>
      <dgm:spPr/>
    </dgm:pt>
    <dgm:pt modelId="{E128485B-2D1B-4CC3-83E8-05822C9DE62E}" type="pres">
      <dgm:prSet presAssocID="{27402C74-F98E-4C3C-AB5D-8DCA70B42013}" presName="sibTrans" presStyleLbl="sibTrans1D1" presStyleIdx="5" presStyleCnt="15"/>
      <dgm:spPr/>
    </dgm:pt>
    <dgm:pt modelId="{C86A73C2-F985-4A72-BE93-D33C4391D0B6}" type="pres">
      <dgm:prSet presAssocID="{27402C74-F98E-4C3C-AB5D-8DCA70B42013}" presName="connectorText" presStyleLbl="sibTrans1D1" presStyleIdx="5" presStyleCnt="15"/>
      <dgm:spPr/>
    </dgm:pt>
    <dgm:pt modelId="{F69EC9F2-BCCB-46D2-894B-FE72D6D66DED}" type="pres">
      <dgm:prSet presAssocID="{708DCCED-3711-4C36-9550-A4A4996F6D18}" presName="node" presStyleLbl="node1" presStyleIdx="6" presStyleCnt="16">
        <dgm:presLayoutVars>
          <dgm:bulletEnabled val="1"/>
        </dgm:presLayoutVars>
      </dgm:prSet>
      <dgm:spPr/>
    </dgm:pt>
    <dgm:pt modelId="{DCBE2320-3546-4150-B4E4-2DC6A5F5D987}" type="pres">
      <dgm:prSet presAssocID="{A629AFD0-11C5-4759-8793-BCEB3583514A}" presName="sibTrans" presStyleLbl="sibTrans1D1" presStyleIdx="6" presStyleCnt="15"/>
      <dgm:spPr/>
    </dgm:pt>
    <dgm:pt modelId="{B9B03770-0D5C-4B51-8DE4-4363C5B1A53F}" type="pres">
      <dgm:prSet presAssocID="{A629AFD0-11C5-4759-8793-BCEB3583514A}" presName="connectorText" presStyleLbl="sibTrans1D1" presStyleIdx="6" presStyleCnt="15"/>
      <dgm:spPr/>
    </dgm:pt>
    <dgm:pt modelId="{1D8E90B0-11D4-408C-B6CC-3484AD5F5C4F}" type="pres">
      <dgm:prSet presAssocID="{7C1E6EDB-C0B1-4214-AAF3-5E9BFDFA4AE2}" presName="node" presStyleLbl="node1" presStyleIdx="7" presStyleCnt="16">
        <dgm:presLayoutVars>
          <dgm:bulletEnabled val="1"/>
        </dgm:presLayoutVars>
      </dgm:prSet>
      <dgm:spPr/>
    </dgm:pt>
    <dgm:pt modelId="{FA0AE18C-3188-4FE9-B27F-317437F727CD}" type="pres">
      <dgm:prSet presAssocID="{2EB1F92D-14A6-4D61-999B-2FC2EC2B119A}" presName="sibTrans" presStyleLbl="sibTrans1D1" presStyleIdx="7" presStyleCnt="15"/>
      <dgm:spPr/>
    </dgm:pt>
    <dgm:pt modelId="{E8B0F50C-346D-4FFE-9844-EF6602BB6F20}" type="pres">
      <dgm:prSet presAssocID="{2EB1F92D-14A6-4D61-999B-2FC2EC2B119A}" presName="connectorText" presStyleLbl="sibTrans1D1" presStyleIdx="7" presStyleCnt="15"/>
      <dgm:spPr/>
    </dgm:pt>
    <dgm:pt modelId="{A073DD0E-C663-4A3F-ADE9-8F539BF66C8E}" type="pres">
      <dgm:prSet presAssocID="{D72754D4-93F3-4E3E-B8C8-0C77507882B8}" presName="node" presStyleLbl="node1" presStyleIdx="8" presStyleCnt="16">
        <dgm:presLayoutVars>
          <dgm:bulletEnabled val="1"/>
        </dgm:presLayoutVars>
      </dgm:prSet>
      <dgm:spPr/>
    </dgm:pt>
    <dgm:pt modelId="{7BED5645-5CD0-484A-B3FA-70E3E4736664}" type="pres">
      <dgm:prSet presAssocID="{B6AFEB15-473D-4407-A889-918B65B25F88}" presName="sibTrans" presStyleLbl="sibTrans1D1" presStyleIdx="8" presStyleCnt="15"/>
      <dgm:spPr/>
    </dgm:pt>
    <dgm:pt modelId="{7BCB2F70-6C8A-4D1A-B896-2DD571A5FC61}" type="pres">
      <dgm:prSet presAssocID="{B6AFEB15-473D-4407-A889-918B65B25F88}" presName="connectorText" presStyleLbl="sibTrans1D1" presStyleIdx="8" presStyleCnt="15"/>
      <dgm:spPr/>
    </dgm:pt>
    <dgm:pt modelId="{7571D0DB-8FD2-46A4-A8C4-46C105CD0934}" type="pres">
      <dgm:prSet presAssocID="{5EDA01F8-0B00-4CAD-86C5-2C106DEBE702}" presName="node" presStyleLbl="node1" presStyleIdx="9" presStyleCnt="16">
        <dgm:presLayoutVars>
          <dgm:bulletEnabled val="1"/>
        </dgm:presLayoutVars>
      </dgm:prSet>
      <dgm:spPr/>
    </dgm:pt>
    <dgm:pt modelId="{CC31305B-3B84-46A3-B7A3-FE2EAE61B533}" type="pres">
      <dgm:prSet presAssocID="{F0DE11F4-EAAD-4D3F-AED2-49B10125BD8A}" presName="sibTrans" presStyleLbl="sibTrans1D1" presStyleIdx="9" presStyleCnt="15"/>
      <dgm:spPr/>
    </dgm:pt>
    <dgm:pt modelId="{E3F9CE3A-D227-4F9A-93FE-BF641324B16C}" type="pres">
      <dgm:prSet presAssocID="{F0DE11F4-EAAD-4D3F-AED2-49B10125BD8A}" presName="connectorText" presStyleLbl="sibTrans1D1" presStyleIdx="9" presStyleCnt="15"/>
      <dgm:spPr/>
    </dgm:pt>
    <dgm:pt modelId="{882FF16C-C51F-4735-ACB0-8D11B8A6DE5C}" type="pres">
      <dgm:prSet presAssocID="{621F6F87-1AF7-4B48-8640-EB6EC40F506D}" presName="node" presStyleLbl="node1" presStyleIdx="10" presStyleCnt="16">
        <dgm:presLayoutVars>
          <dgm:bulletEnabled val="1"/>
        </dgm:presLayoutVars>
      </dgm:prSet>
      <dgm:spPr/>
    </dgm:pt>
    <dgm:pt modelId="{EFFA52DB-B9E4-4E66-9E4D-A10FAC701C19}" type="pres">
      <dgm:prSet presAssocID="{1CCCB98F-7C09-463F-B76B-F8067A030C5D}" presName="sibTrans" presStyleLbl="sibTrans1D1" presStyleIdx="10" presStyleCnt="15"/>
      <dgm:spPr/>
    </dgm:pt>
    <dgm:pt modelId="{9DBB0A9E-846E-4625-A487-CE33EF744D19}" type="pres">
      <dgm:prSet presAssocID="{1CCCB98F-7C09-463F-B76B-F8067A030C5D}" presName="connectorText" presStyleLbl="sibTrans1D1" presStyleIdx="10" presStyleCnt="15"/>
      <dgm:spPr/>
    </dgm:pt>
    <dgm:pt modelId="{9CCE2928-61D5-499C-BABF-E828E8A93322}" type="pres">
      <dgm:prSet presAssocID="{C0AAF35E-6F51-42D3-8024-A801E939C167}" presName="node" presStyleLbl="node1" presStyleIdx="11" presStyleCnt="16">
        <dgm:presLayoutVars>
          <dgm:bulletEnabled val="1"/>
        </dgm:presLayoutVars>
      </dgm:prSet>
      <dgm:spPr/>
    </dgm:pt>
    <dgm:pt modelId="{73FB0ED0-5963-4D47-9E88-10142885DF08}" type="pres">
      <dgm:prSet presAssocID="{D587E075-0EF2-4AFA-869E-A67CCDCB084B}" presName="sibTrans" presStyleLbl="sibTrans1D1" presStyleIdx="11" presStyleCnt="15"/>
      <dgm:spPr/>
    </dgm:pt>
    <dgm:pt modelId="{2AB8209D-B458-4108-AA3F-FB6397D7A88D}" type="pres">
      <dgm:prSet presAssocID="{D587E075-0EF2-4AFA-869E-A67CCDCB084B}" presName="connectorText" presStyleLbl="sibTrans1D1" presStyleIdx="11" presStyleCnt="15"/>
      <dgm:spPr/>
    </dgm:pt>
    <dgm:pt modelId="{963780DD-553B-40FB-AD17-6197D475425A}" type="pres">
      <dgm:prSet presAssocID="{B8939845-CCBE-4222-B5B4-291E97E073DD}" presName="node" presStyleLbl="node1" presStyleIdx="12" presStyleCnt="16">
        <dgm:presLayoutVars>
          <dgm:bulletEnabled val="1"/>
        </dgm:presLayoutVars>
      </dgm:prSet>
      <dgm:spPr/>
    </dgm:pt>
    <dgm:pt modelId="{751DAC5F-C0DF-4C08-AD1F-10E6AF4E53FD}" type="pres">
      <dgm:prSet presAssocID="{55AAED24-FA54-4714-A4D9-6B2DF8E348DB}" presName="sibTrans" presStyleLbl="sibTrans1D1" presStyleIdx="12" presStyleCnt="15"/>
      <dgm:spPr/>
    </dgm:pt>
    <dgm:pt modelId="{5045C488-1CB6-4928-ACAF-7F01EEF7E523}" type="pres">
      <dgm:prSet presAssocID="{55AAED24-FA54-4714-A4D9-6B2DF8E348DB}" presName="connectorText" presStyleLbl="sibTrans1D1" presStyleIdx="12" presStyleCnt="15"/>
      <dgm:spPr/>
    </dgm:pt>
    <dgm:pt modelId="{9C882124-C7AC-4E4E-984C-EC1729BF38D2}" type="pres">
      <dgm:prSet presAssocID="{CBF836CD-6CF4-4D5C-A29C-211A1E2088C8}" presName="node" presStyleLbl="node1" presStyleIdx="13" presStyleCnt="16">
        <dgm:presLayoutVars>
          <dgm:bulletEnabled val="1"/>
        </dgm:presLayoutVars>
      </dgm:prSet>
      <dgm:spPr/>
    </dgm:pt>
    <dgm:pt modelId="{9A96913B-B113-4799-ABBC-80F5850D25F7}" type="pres">
      <dgm:prSet presAssocID="{BD61E2E7-F8EE-4FFF-B413-6E56CD71DEE7}" presName="sibTrans" presStyleLbl="sibTrans1D1" presStyleIdx="13" presStyleCnt="15"/>
      <dgm:spPr/>
    </dgm:pt>
    <dgm:pt modelId="{B9691E9D-A15E-46F0-AD90-BF7681885A60}" type="pres">
      <dgm:prSet presAssocID="{BD61E2E7-F8EE-4FFF-B413-6E56CD71DEE7}" presName="connectorText" presStyleLbl="sibTrans1D1" presStyleIdx="13" presStyleCnt="15"/>
      <dgm:spPr/>
    </dgm:pt>
    <dgm:pt modelId="{D0267461-FC81-4FCD-8391-1EDA7F647594}" type="pres">
      <dgm:prSet presAssocID="{D689F924-3C40-4865-933D-A6590D07B8C2}" presName="node" presStyleLbl="node1" presStyleIdx="14" presStyleCnt="16">
        <dgm:presLayoutVars>
          <dgm:bulletEnabled val="1"/>
        </dgm:presLayoutVars>
      </dgm:prSet>
      <dgm:spPr/>
    </dgm:pt>
    <dgm:pt modelId="{DEC6C870-ADB0-4163-B11B-5CA026BDF2E4}" type="pres">
      <dgm:prSet presAssocID="{46C6C602-034E-493F-8CBC-94B74E11E19B}" presName="sibTrans" presStyleLbl="sibTrans1D1" presStyleIdx="14" presStyleCnt="15"/>
      <dgm:spPr/>
    </dgm:pt>
    <dgm:pt modelId="{C497FE4B-26F5-4016-8176-98B3856387EF}" type="pres">
      <dgm:prSet presAssocID="{46C6C602-034E-493F-8CBC-94B74E11E19B}" presName="connectorText" presStyleLbl="sibTrans1D1" presStyleIdx="14" presStyleCnt="15"/>
      <dgm:spPr/>
    </dgm:pt>
    <dgm:pt modelId="{671673B9-17A8-40A4-82ED-645AE4D030B6}" type="pres">
      <dgm:prSet presAssocID="{ECC7C22D-A247-4195-8ADD-D72CA52838C7}" presName="node" presStyleLbl="node1" presStyleIdx="15" presStyleCnt="16">
        <dgm:presLayoutVars>
          <dgm:bulletEnabled val="1"/>
        </dgm:presLayoutVars>
      </dgm:prSet>
      <dgm:spPr/>
    </dgm:pt>
  </dgm:ptLst>
  <dgm:cxnLst>
    <dgm:cxn modelId="{6F032107-0731-4B41-9016-8B0793C7D5B5}" type="presOf" srcId="{BB7DEF60-07BB-45D7-A950-778E4A6604EF}" destId="{CA87D49E-0FB8-40E6-A80C-47558C8041F6}" srcOrd="0" destOrd="0" presId="urn:microsoft.com/office/officeart/2005/8/layout/bProcess3"/>
    <dgm:cxn modelId="{B701BA07-7D27-49A3-A1C9-091EF21B9A5D}" type="presOf" srcId="{A11DB859-DBD6-4DDF-B12C-E8AA5AA25D18}" destId="{46F8B657-9876-4732-9F29-D1FB8934B456}" srcOrd="0" destOrd="0" presId="urn:microsoft.com/office/officeart/2005/8/layout/bProcess3"/>
    <dgm:cxn modelId="{5BD39B0B-6789-4EAE-9AC0-44F85EBA1744}" type="presOf" srcId="{A3096489-BE69-4CB7-B320-20C0D04F6C06}" destId="{E8347F1E-7C8D-469E-B21A-BD4F480BF76F}" srcOrd="0" destOrd="0" presId="urn:microsoft.com/office/officeart/2005/8/layout/bProcess3"/>
    <dgm:cxn modelId="{46E1190C-9EDA-4615-816D-4092029B3877}" type="presOf" srcId="{5EDA01F8-0B00-4CAD-86C5-2C106DEBE702}" destId="{7571D0DB-8FD2-46A4-A8C4-46C105CD0934}" srcOrd="0" destOrd="0" presId="urn:microsoft.com/office/officeart/2005/8/layout/bProcess3"/>
    <dgm:cxn modelId="{CA73B011-E879-436D-B243-DE0AC8B84D44}" srcId="{946A2993-6586-4C21-A3DA-163A436A948A}" destId="{D72754D4-93F3-4E3E-B8C8-0C77507882B8}" srcOrd="8" destOrd="0" parTransId="{5D574E2F-E600-4D13-8924-E288E91BBD3E}" sibTransId="{B6AFEB15-473D-4407-A889-918B65B25F88}"/>
    <dgm:cxn modelId="{CAC86E15-BCF5-48EF-9592-CFEB34721C30}" type="presOf" srcId="{A629AFD0-11C5-4759-8793-BCEB3583514A}" destId="{DCBE2320-3546-4150-B4E4-2DC6A5F5D987}" srcOrd="0" destOrd="0" presId="urn:microsoft.com/office/officeart/2005/8/layout/bProcess3"/>
    <dgm:cxn modelId="{5824B61F-3430-4BCF-9414-2E69FF766EFD}" type="presOf" srcId="{A629AFD0-11C5-4759-8793-BCEB3583514A}" destId="{B9B03770-0D5C-4B51-8DE4-4363C5B1A53F}" srcOrd="1" destOrd="0" presId="urn:microsoft.com/office/officeart/2005/8/layout/bProcess3"/>
    <dgm:cxn modelId="{0EFE9F22-EEEC-4299-91AA-7CF9FBE9C0AB}" type="presOf" srcId="{F0F7C83F-C77C-4C7B-884E-2484573040B9}" destId="{5AED8315-2842-4486-8A1E-CE84DB9A6BA4}" srcOrd="1" destOrd="0" presId="urn:microsoft.com/office/officeart/2005/8/layout/bProcess3"/>
    <dgm:cxn modelId="{06E28823-4618-41F2-8E92-A84DACCE6C5E}" type="presOf" srcId="{946A2993-6586-4C21-A3DA-163A436A948A}" destId="{EC0B7DE0-A3DC-40F2-8960-6FDBAEEFCE5C}" srcOrd="0" destOrd="0" presId="urn:microsoft.com/office/officeart/2005/8/layout/bProcess3"/>
    <dgm:cxn modelId="{4160BF26-D291-4002-AD3B-810C336127FC}" type="presOf" srcId="{BD61E2E7-F8EE-4FFF-B413-6E56CD71DEE7}" destId="{9A96913B-B113-4799-ABBC-80F5850D25F7}" srcOrd="0" destOrd="0" presId="urn:microsoft.com/office/officeart/2005/8/layout/bProcess3"/>
    <dgm:cxn modelId="{FA278027-E048-44B1-A55F-36758321BD86}" srcId="{946A2993-6586-4C21-A3DA-163A436A948A}" destId="{708EB2D2-0C67-4C78-B4B7-5B0C2E8AE289}" srcOrd="4" destOrd="0" parTransId="{C6EE8421-BC27-4939-AAB4-C4FC1C1A16CB}" sibTransId="{891D475B-8EFF-4D29-B626-D27A4D53DEB0}"/>
    <dgm:cxn modelId="{E430D72A-D3D5-4B0F-BD20-F014F03F3BDC}" srcId="{946A2993-6586-4C21-A3DA-163A436A948A}" destId="{CBF836CD-6CF4-4D5C-A29C-211A1E2088C8}" srcOrd="13" destOrd="0" parTransId="{EB3EB649-E0DB-45BE-B005-ECCD1BA16FFB}" sibTransId="{BD61E2E7-F8EE-4FFF-B413-6E56CD71DEE7}"/>
    <dgm:cxn modelId="{5D502036-E2B4-487A-8586-55C2517D6AF6}" type="presOf" srcId="{2BFDE277-B9D0-4C80-A8A1-F53F56954B22}" destId="{E76976FC-1767-4B82-A591-6993D26C0594}" srcOrd="0" destOrd="0" presId="urn:microsoft.com/office/officeart/2005/8/layout/bProcess3"/>
    <dgm:cxn modelId="{E36E9D3A-AC5C-46DE-87F9-042CC4C4551A}" type="presOf" srcId="{B6AFEB15-473D-4407-A889-918B65B25F88}" destId="{7BED5645-5CD0-484A-B3FA-70E3E4736664}" srcOrd="0" destOrd="0" presId="urn:microsoft.com/office/officeart/2005/8/layout/bProcess3"/>
    <dgm:cxn modelId="{5AAEE83E-DC5B-49AD-B842-81B6E9FEA3C8}" type="presOf" srcId="{F0DE11F4-EAAD-4D3F-AED2-49B10125BD8A}" destId="{E3F9CE3A-D227-4F9A-93FE-BF641324B16C}" srcOrd="1" destOrd="0" presId="urn:microsoft.com/office/officeart/2005/8/layout/bProcess3"/>
    <dgm:cxn modelId="{07D3385D-A775-4690-8936-A34BA0212AC1}" srcId="{946A2993-6586-4C21-A3DA-163A436A948A}" destId="{BB7DEF60-07BB-45D7-A950-778E4A6604EF}" srcOrd="0" destOrd="0" parTransId="{5AB8B186-0A34-455E-BCCB-18E3CDD393EC}" sibTransId="{56AE73BD-7956-419D-ACE5-A34E5E9158F7}"/>
    <dgm:cxn modelId="{45142F60-9E90-40BB-9B2C-C2ED634DDEFD}" type="presOf" srcId="{F0DE11F4-EAAD-4D3F-AED2-49B10125BD8A}" destId="{CC31305B-3B84-46A3-B7A3-FE2EAE61B533}" srcOrd="0" destOrd="0" presId="urn:microsoft.com/office/officeart/2005/8/layout/bProcess3"/>
    <dgm:cxn modelId="{46518162-BBAC-4754-8516-43F5604D5A01}" type="presOf" srcId="{BD61E2E7-F8EE-4FFF-B413-6E56CD71DEE7}" destId="{B9691E9D-A15E-46F0-AD90-BF7681885A60}" srcOrd="1" destOrd="0" presId="urn:microsoft.com/office/officeart/2005/8/layout/bProcess3"/>
    <dgm:cxn modelId="{6378B744-7531-411D-AEC3-F58951D98DE1}" srcId="{946A2993-6586-4C21-A3DA-163A436A948A}" destId="{ECC7C22D-A247-4195-8ADD-D72CA52838C7}" srcOrd="15" destOrd="0" parTransId="{078FE63B-D247-4574-8CEF-D6E8AD2FD0F7}" sibTransId="{E4C8C181-9AAD-40C4-95BE-FE4947499004}"/>
    <dgm:cxn modelId="{9429F444-CF26-41A2-8035-F44562EF4A4D}" srcId="{946A2993-6586-4C21-A3DA-163A436A948A}" destId="{2BFDE277-B9D0-4C80-A8A1-F53F56954B22}" srcOrd="5" destOrd="0" parTransId="{B29F2BBD-0C80-45A5-9828-CBBFFD19C101}" sibTransId="{27402C74-F98E-4C3C-AB5D-8DCA70B42013}"/>
    <dgm:cxn modelId="{BBC8C265-3CCC-462F-A089-0725B88B1AC8}" type="presOf" srcId="{891D475B-8EFF-4D29-B626-D27A4D53DEB0}" destId="{C4B162EF-C838-472D-9861-C11F300896A9}" srcOrd="1" destOrd="0" presId="urn:microsoft.com/office/officeart/2005/8/layout/bProcess3"/>
    <dgm:cxn modelId="{2FAB8066-8E16-4C4A-A124-EC667F572201}" type="presOf" srcId="{708EB2D2-0C67-4C78-B4B7-5B0C2E8AE289}" destId="{D4B4AD56-3DF1-4147-AEA9-107BA51DC310}" srcOrd="0" destOrd="0" presId="urn:microsoft.com/office/officeart/2005/8/layout/bProcess3"/>
    <dgm:cxn modelId="{01B17D4B-67D3-49EF-BC92-6A269BB1FD76}" srcId="{946A2993-6586-4C21-A3DA-163A436A948A}" destId="{A3096489-BE69-4CB7-B320-20C0D04F6C06}" srcOrd="1" destOrd="0" parTransId="{A5AD5817-CC4B-46CC-A6E5-804EB75F9BE2}" sibTransId="{02E30DB9-3460-4DD2-ABEC-EB88EDD75FE1}"/>
    <dgm:cxn modelId="{6016CA4B-6128-46F7-8D19-38C62FECB793}" type="presOf" srcId="{02E30DB9-3460-4DD2-ABEC-EB88EDD75FE1}" destId="{DD43D13B-95C5-484A-82B6-9BC9372062F8}" srcOrd="1" destOrd="0" presId="urn:microsoft.com/office/officeart/2005/8/layout/bProcess3"/>
    <dgm:cxn modelId="{34CE0771-EDDD-410F-BB55-DD9B39638556}" srcId="{946A2993-6586-4C21-A3DA-163A436A948A}" destId="{B8939845-CCBE-4222-B5B4-291E97E073DD}" srcOrd="12" destOrd="0" parTransId="{C36A1F3E-9904-41B7-ACAA-65939E4206B6}" sibTransId="{55AAED24-FA54-4714-A4D9-6B2DF8E348DB}"/>
    <dgm:cxn modelId="{143BE956-F3C8-4438-868A-D15CE9EDE0ED}" srcId="{946A2993-6586-4C21-A3DA-163A436A948A}" destId="{5EDA01F8-0B00-4CAD-86C5-2C106DEBE702}" srcOrd="9" destOrd="0" parTransId="{6815F5E2-A749-4F95-AB98-369BD9174200}" sibTransId="{F0DE11F4-EAAD-4D3F-AED2-49B10125BD8A}"/>
    <dgm:cxn modelId="{3A23F076-4B93-4A04-9B8F-29E6CBB5D773}" srcId="{946A2993-6586-4C21-A3DA-163A436A948A}" destId="{D689F924-3C40-4865-933D-A6590D07B8C2}" srcOrd="14" destOrd="0" parTransId="{012C3B45-B711-42BA-98E4-8B8D15F4F92C}" sibTransId="{46C6C602-034E-493F-8CBC-94B74E11E19B}"/>
    <dgm:cxn modelId="{BE62C957-EDB9-4CF7-A411-318B98905FD0}" type="presOf" srcId="{55AAED24-FA54-4714-A4D9-6B2DF8E348DB}" destId="{5045C488-1CB6-4928-ACAF-7F01EEF7E523}" srcOrd="1" destOrd="0" presId="urn:microsoft.com/office/officeart/2005/8/layout/bProcess3"/>
    <dgm:cxn modelId="{CEE0057C-7678-470C-A7CB-258D0623DA84}" type="presOf" srcId="{C0AAF35E-6F51-42D3-8024-A801E939C167}" destId="{9CCE2928-61D5-499C-BABF-E828E8A93322}" srcOrd="0" destOrd="0" presId="urn:microsoft.com/office/officeart/2005/8/layout/bProcess3"/>
    <dgm:cxn modelId="{9E07AF7D-68F8-4438-8992-D6C49A3F4410}" type="presOf" srcId="{ECC7C22D-A247-4195-8ADD-D72CA52838C7}" destId="{671673B9-17A8-40A4-82ED-645AE4D030B6}" srcOrd="0" destOrd="0" presId="urn:microsoft.com/office/officeart/2005/8/layout/bProcess3"/>
    <dgm:cxn modelId="{4865DB7D-8A9A-42F5-8B78-61C9D52C8792}" type="presOf" srcId="{B724AABA-78F2-4189-800A-5124775A5A72}" destId="{53D4A55E-52DD-483B-81AA-FB95213CEF70}" srcOrd="0" destOrd="0" presId="urn:microsoft.com/office/officeart/2005/8/layout/bProcess3"/>
    <dgm:cxn modelId="{80D74383-F6A7-43E9-B7CA-BF7C0866AABB}" type="presOf" srcId="{B8939845-CCBE-4222-B5B4-291E97E073DD}" destId="{963780DD-553B-40FB-AD17-6197D475425A}" srcOrd="0" destOrd="0" presId="urn:microsoft.com/office/officeart/2005/8/layout/bProcess3"/>
    <dgm:cxn modelId="{19C43F84-16F1-4936-9ECB-6C3E90340336}" type="presOf" srcId="{D587E075-0EF2-4AFA-869E-A67CCDCB084B}" destId="{73FB0ED0-5963-4D47-9E88-10142885DF08}" srcOrd="0" destOrd="0" presId="urn:microsoft.com/office/officeart/2005/8/layout/bProcess3"/>
    <dgm:cxn modelId="{C3BA9684-872A-43DE-8D38-D4699BE8CD47}" type="presOf" srcId="{A11DB859-DBD6-4DDF-B12C-E8AA5AA25D18}" destId="{64B3BDA5-EF10-49BA-AD37-9B55CE204AE9}" srcOrd="1" destOrd="0" presId="urn:microsoft.com/office/officeart/2005/8/layout/bProcess3"/>
    <dgm:cxn modelId="{9BBF3F88-D53E-43FD-B9C0-D1585447D7DB}" type="presOf" srcId="{46C6C602-034E-493F-8CBC-94B74E11E19B}" destId="{C497FE4B-26F5-4016-8176-98B3856387EF}" srcOrd="1" destOrd="0" presId="urn:microsoft.com/office/officeart/2005/8/layout/bProcess3"/>
    <dgm:cxn modelId="{D9A6A08C-9F62-4F04-8F00-BD7396F1AFAB}" type="presOf" srcId="{56AE73BD-7956-419D-ACE5-A34E5E9158F7}" destId="{BA90BCD7-08E7-40E1-B898-0F8D6954EC2E}" srcOrd="0" destOrd="0" presId="urn:microsoft.com/office/officeart/2005/8/layout/bProcess3"/>
    <dgm:cxn modelId="{A49C868F-9DD2-469C-AEAE-5CD07945FA61}" type="presOf" srcId="{1CCCB98F-7C09-463F-B76B-F8067A030C5D}" destId="{EFFA52DB-B9E4-4E66-9E4D-A10FAC701C19}" srcOrd="0" destOrd="0" presId="urn:microsoft.com/office/officeart/2005/8/layout/bProcess3"/>
    <dgm:cxn modelId="{61CBF296-8129-4722-8C15-1E8EB1F46F09}" type="presOf" srcId="{B6AFEB15-473D-4407-A889-918B65B25F88}" destId="{7BCB2F70-6C8A-4D1A-B896-2DD571A5FC61}" srcOrd="1" destOrd="0" presId="urn:microsoft.com/office/officeart/2005/8/layout/bProcess3"/>
    <dgm:cxn modelId="{4FA53D97-A109-47AE-AA51-6E43D1B7ACEC}" type="presOf" srcId="{F0F7C83F-C77C-4C7B-884E-2484573040B9}" destId="{B856C657-8329-4CDD-B762-8AD47510F40B}" srcOrd="0" destOrd="0" presId="urn:microsoft.com/office/officeart/2005/8/layout/bProcess3"/>
    <dgm:cxn modelId="{1FC2B099-8B53-4288-B754-AEC1FC554184}" type="presOf" srcId="{2EB1F92D-14A6-4D61-999B-2FC2EC2B119A}" destId="{E8B0F50C-346D-4FFE-9844-EF6602BB6F20}" srcOrd="1" destOrd="0" presId="urn:microsoft.com/office/officeart/2005/8/layout/bProcess3"/>
    <dgm:cxn modelId="{1009FB99-27F0-4658-AFE6-3D294DF9E38C}" type="presOf" srcId="{78BABB45-439E-4AC8-8645-0C5D7AC8FFAF}" destId="{0DF61BF3-70B0-45DD-BC37-45EAC343BFE9}" srcOrd="0" destOrd="0" presId="urn:microsoft.com/office/officeart/2005/8/layout/bProcess3"/>
    <dgm:cxn modelId="{F210159C-2974-40E8-A63E-05F40D45608C}" type="presOf" srcId="{D72754D4-93F3-4E3E-B8C8-0C77507882B8}" destId="{A073DD0E-C663-4A3F-ADE9-8F539BF66C8E}" srcOrd="0" destOrd="0" presId="urn:microsoft.com/office/officeart/2005/8/layout/bProcess3"/>
    <dgm:cxn modelId="{3CF9D6A2-299F-4BE0-84AF-C700C627EB4A}" srcId="{946A2993-6586-4C21-A3DA-163A436A948A}" destId="{621F6F87-1AF7-4B48-8640-EB6EC40F506D}" srcOrd="10" destOrd="0" parTransId="{15D632DD-C3C0-489F-BA00-8FFE43811DC9}" sibTransId="{1CCCB98F-7C09-463F-B76B-F8067A030C5D}"/>
    <dgm:cxn modelId="{DB019FA5-80EE-423C-A7DA-D863DA2BF5FE}" srcId="{946A2993-6586-4C21-A3DA-163A436A948A}" destId="{78BABB45-439E-4AC8-8645-0C5D7AC8FFAF}" srcOrd="3" destOrd="0" parTransId="{8A00CE8F-42AB-4F0D-AA11-CD25CC2D5569}" sibTransId="{A11DB859-DBD6-4DDF-B12C-E8AA5AA25D18}"/>
    <dgm:cxn modelId="{773535A9-9E28-44EE-9365-1A1C47F15EE3}" type="presOf" srcId="{708DCCED-3711-4C36-9550-A4A4996F6D18}" destId="{F69EC9F2-BCCB-46D2-894B-FE72D6D66DED}" srcOrd="0" destOrd="0" presId="urn:microsoft.com/office/officeart/2005/8/layout/bProcess3"/>
    <dgm:cxn modelId="{11CC68AD-3239-4BE9-B9D7-CF57ACE3214F}" type="presOf" srcId="{D587E075-0EF2-4AFA-869E-A67CCDCB084B}" destId="{2AB8209D-B458-4108-AA3F-FB6397D7A88D}" srcOrd="1" destOrd="0" presId="urn:microsoft.com/office/officeart/2005/8/layout/bProcess3"/>
    <dgm:cxn modelId="{CB56DEAD-3332-43CF-938F-AD047B26437D}" type="presOf" srcId="{621F6F87-1AF7-4B48-8640-EB6EC40F506D}" destId="{882FF16C-C51F-4735-ACB0-8D11B8A6DE5C}" srcOrd="0" destOrd="0" presId="urn:microsoft.com/office/officeart/2005/8/layout/bProcess3"/>
    <dgm:cxn modelId="{CDE685AF-23C2-415B-9CC3-B2A30EDB4311}" srcId="{946A2993-6586-4C21-A3DA-163A436A948A}" destId="{708DCCED-3711-4C36-9550-A4A4996F6D18}" srcOrd="6" destOrd="0" parTransId="{27A40D34-AF1F-4F80-A94B-793088EA49B1}" sibTransId="{A629AFD0-11C5-4759-8793-BCEB3583514A}"/>
    <dgm:cxn modelId="{EB3928B9-4065-4166-A862-DD83F88E7209}" type="presOf" srcId="{02E30DB9-3460-4DD2-ABEC-EB88EDD75FE1}" destId="{1F1296CD-68A8-42D1-B02F-9BBD6A90492B}" srcOrd="0" destOrd="0" presId="urn:microsoft.com/office/officeart/2005/8/layout/bProcess3"/>
    <dgm:cxn modelId="{EAF9E6BC-12CA-4F76-9175-09A1F4DC0832}" type="presOf" srcId="{2EB1F92D-14A6-4D61-999B-2FC2EC2B119A}" destId="{FA0AE18C-3188-4FE9-B27F-317437F727CD}" srcOrd="0" destOrd="0" presId="urn:microsoft.com/office/officeart/2005/8/layout/bProcess3"/>
    <dgm:cxn modelId="{69A4E7BF-4B40-44A5-B25D-D8F65FC0A7C4}" srcId="{946A2993-6586-4C21-A3DA-163A436A948A}" destId="{C0AAF35E-6F51-42D3-8024-A801E939C167}" srcOrd="11" destOrd="0" parTransId="{764A2FE4-17D6-4B0C-B7D5-427138A822C0}" sibTransId="{D587E075-0EF2-4AFA-869E-A67CCDCB084B}"/>
    <dgm:cxn modelId="{944CC7C1-988F-47C8-AABF-AA4AC473C4CD}" type="presOf" srcId="{27402C74-F98E-4C3C-AB5D-8DCA70B42013}" destId="{E128485B-2D1B-4CC3-83E8-05822C9DE62E}" srcOrd="0" destOrd="0" presId="urn:microsoft.com/office/officeart/2005/8/layout/bProcess3"/>
    <dgm:cxn modelId="{68010DC3-F301-48AD-8970-39693DB37D88}" type="presOf" srcId="{891D475B-8EFF-4D29-B626-D27A4D53DEB0}" destId="{597E4667-65A2-454B-BE50-FB5F2BDDC3B0}" srcOrd="0" destOrd="0" presId="urn:microsoft.com/office/officeart/2005/8/layout/bProcess3"/>
    <dgm:cxn modelId="{737C23C4-F4DC-45D2-BE9F-35AEC3B2373C}" type="presOf" srcId="{CBF836CD-6CF4-4D5C-A29C-211A1E2088C8}" destId="{9C882124-C7AC-4E4E-984C-EC1729BF38D2}" srcOrd="0" destOrd="0" presId="urn:microsoft.com/office/officeart/2005/8/layout/bProcess3"/>
    <dgm:cxn modelId="{BC3084C6-C699-42D7-98A3-C9B47DA818E8}" type="presOf" srcId="{27402C74-F98E-4C3C-AB5D-8DCA70B42013}" destId="{C86A73C2-F985-4A72-BE93-D33C4391D0B6}" srcOrd="1" destOrd="0" presId="urn:microsoft.com/office/officeart/2005/8/layout/bProcess3"/>
    <dgm:cxn modelId="{341091C9-F459-4124-8021-DA2A60F1A561}" srcId="{946A2993-6586-4C21-A3DA-163A436A948A}" destId="{7C1E6EDB-C0B1-4214-AAF3-5E9BFDFA4AE2}" srcOrd="7" destOrd="0" parTransId="{CADFA60E-5632-4584-9CAA-8AC1852C501F}" sibTransId="{2EB1F92D-14A6-4D61-999B-2FC2EC2B119A}"/>
    <dgm:cxn modelId="{BDF5BDCD-A624-4298-B5FA-F09A58CE9588}" type="presOf" srcId="{46C6C602-034E-493F-8CBC-94B74E11E19B}" destId="{DEC6C870-ADB0-4163-B11B-5CA026BDF2E4}" srcOrd="0" destOrd="0" presId="urn:microsoft.com/office/officeart/2005/8/layout/bProcess3"/>
    <dgm:cxn modelId="{0F1141D1-5BC9-4869-9846-06B7314DB513}" type="presOf" srcId="{D689F924-3C40-4865-933D-A6590D07B8C2}" destId="{D0267461-FC81-4FCD-8391-1EDA7F647594}" srcOrd="0" destOrd="0" presId="urn:microsoft.com/office/officeart/2005/8/layout/bProcess3"/>
    <dgm:cxn modelId="{61E0A6DC-68B6-44E7-94D6-2B5EF15C74F3}" type="presOf" srcId="{1CCCB98F-7C09-463F-B76B-F8067A030C5D}" destId="{9DBB0A9E-846E-4625-A487-CE33EF744D19}" srcOrd="1" destOrd="0" presId="urn:microsoft.com/office/officeart/2005/8/layout/bProcess3"/>
    <dgm:cxn modelId="{191F91DD-A1B3-4143-993E-05E1EE31EB75}" type="presOf" srcId="{7C1E6EDB-C0B1-4214-AAF3-5E9BFDFA4AE2}" destId="{1D8E90B0-11D4-408C-B6CC-3484AD5F5C4F}" srcOrd="0" destOrd="0" presId="urn:microsoft.com/office/officeart/2005/8/layout/bProcess3"/>
    <dgm:cxn modelId="{28C570EB-9F6A-4E84-B0CD-BC469B71B1EB}" type="presOf" srcId="{55AAED24-FA54-4714-A4D9-6B2DF8E348DB}" destId="{751DAC5F-C0DF-4C08-AD1F-10E6AF4E53FD}" srcOrd="0" destOrd="0" presId="urn:microsoft.com/office/officeart/2005/8/layout/bProcess3"/>
    <dgm:cxn modelId="{4E61BCEF-4348-4F6A-A383-1C088576391E}" type="presOf" srcId="{56AE73BD-7956-419D-ACE5-A34E5E9158F7}" destId="{B28D99B6-D565-4391-88D3-3B552F92ED22}" srcOrd="1" destOrd="0" presId="urn:microsoft.com/office/officeart/2005/8/layout/bProcess3"/>
    <dgm:cxn modelId="{3815E0EF-07CC-4D3C-BD20-E1D5DE3EEB31}" srcId="{946A2993-6586-4C21-A3DA-163A436A948A}" destId="{B724AABA-78F2-4189-800A-5124775A5A72}" srcOrd="2" destOrd="0" parTransId="{BCDC0CD0-E802-4892-871C-9360F9A43B03}" sibTransId="{F0F7C83F-C77C-4C7B-884E-2484573040B9}"/>
    <dgm:cxn modelId="{9C47CD23-7168-4238-BC00-7E3E7BFE391A}" type="presParOf" srcId="{EC0B7DE0-A3DC-40F2-8960-6FDBAEEFCE5C}" destId="{CA87D49E-0FB8-40E6-A80C-47558C8041F6}" srcOrd="0" destOrd="0" presId="urn:microsoft.com/office/officeart/2005/8/layout/bProcess3"/>
    <dgm:cxn modelId="{68398886-0880-4C02-AB2C-B904701E51B3}" type="presParOf" srcId="{EC0B7DE0-A3DC-40F2-8960-6FDBAEEFCE5C}" destId="{BA90BCD7-08E7-40E1-B898-0F8D6954EC2E}" srcOrd="1" destOrd="0" presId="urn:microsoft.com/office/officeart/2005/8/layout/bProcess3"/>
    <dgm:cxn modelId="{ECD6EDF6-6158-4E59-8D8A-2D71957F436F}" type="presParOf" srcId="{BA90BCD7-08E7-40E1-B898-0F8D6954EC2E}" destId="{B28D99B6-D565-4391-88D3-3B552F92ED22}" srcOrd="0" destOrd="0" presId="urn:microsoft.com/office/officeart/2005/8/layout/bProcess3"/>
    <dgm:cxn modelId="{C8B023FE-221B-4375-B4EA-0F962DF5C0E1}" type="presParOf" srcId="{EC0B7DE0-A3DC-40F2-8960-6FDBAEEFCE5C}" destId="{E8347F1E-7C8D-469E-B21A-BD4F480BF76F}" srcOrd="2" destOrd="0" presId="urn:microsoft.com/office/officeart/2005/8/layout/bProcess3"/>
    <dgm:cxn modelId="{4C75D22A-6F2B-40E4-A38E-B73E79B7B01D}" type="presParOf" srcId="{EC0B7DE0-A3DC-40F2-8960-6FDBAEEFCE5C}" destId="{1F1296CD-68A8-42D1-B02F-9BBD6A90492B}" srcOrd="3" destOrd="0" presId="urn:microsoft.com/office/officeart/2005/8/layout/bProcess3"/>
    <dgm:cxn modelId="{47430623-48DF-46F1-98F1-EC1D62A6A421}" type="presParOf" srcId="{1F1296CD-68A8-42D1-B02F-9BBD6A90492B}" destId="{DD43D13B-95C5-484A-82B6-9BC9372062F8}" srcOrd="0" destOrd="0" presId="urn:microsoft.com/office/officeart/2005/8/layout/bProcess3"/>
    <dgm:cxn modelId="{07318C33-B50F-47FD-A0DF-FD9E6D6EFD2F}" type="presParOf" srcId="{EC0B7DE0-A3DC-40F2-8960-6FDBAEEFCE5C}" destId="{53D4A55E-52DD-483B-81AA-FB95213CEF70}" srcOrd="4" destOrd="0" presId="urn:microsoft.com/office/officeart/2005/8/layout/bProcess3"/>
    <dgm:cxn modelId="{3C7F26C7-A6B0-48D3-A41B-51792EE05D1E}" type="presParOf" srcId="{EC0B7DE0-A3DC-40F2-8960-6FDBAEEFCE5C}" destId="{B856C657-8329-4CDD-B762-8AD47510F40B}" srcOrd="5" destOrd="0" presId="urn:microsoft.com/office/officeart/2005/8/layout/bProcess3"/>
    <dgm:cxn modelId="{0A2D4197-F8B3-4C54-BA39-BFF1287D60BC}" type="presParOf" srcId="{B856C657-8329-4CDD-B762-8AD47510F40B}" destId="{5AED8315-2842-4486-8A1E-CE84DB9A6BA4}" srcOrd="0" destOrd="0" presId="urn:microsoft.com/office/officeart/2005/8/layout/bProcess3"/>
    <dgm:cxn modelId="{6E0681DE-E1F7-4E68-86EC-021D0D863B28}" type="presParOf" srcId="{EC0B7DE0-A3DC-40F2-8960-6FDBAEEFCE5C}" destId="{0DF61BF3-70B0-45DD-BC37-45EAC343BFE9}" srcOrd="6" destOrd="0" presId="urn:microsoft.com/office/officeart/2005/8/layout/bProcess3"/>
    <dgm:cxn modelId="{55CFD374-BC77-4CA2-B4A9-570EFF07ADBA}" type="presParOf" srcId="{EC0B7DE0-A3DC-40F2-8960-6FDBAEEFCE5C}" destId="{46F8B657-9876-4732-9F29-D1FB8934B456}" srcOrd="7" destOrd="0" presId="urn:microsoft.com/office/officeart/2005/8/layout/bProcess3"/>
    <dgm:cxn modelId="{F47B1BE8-CD58-446A-B3ED-7E25E940E335}" type="presParOf" srcId="{46F8B657-9876-4732-9F29-D1FB8934B456}" destId="{64B3BDA5-EF10-49BA-AD37-9B55CE204AE9}" srcOrd="0" destOrd="0" presId="urn:microsoft.com/office/officeart/2005/8/layout/bProcess3"/>
    <dgm:cxn modelId="{AF4EDEF0-558F-4BE8-A95F-994C02B760FF}" type="presParOf" srcId="{EC0B7DE0-A3DC-40F2-8960-6FDBAEEFCE5C}" destId="{D4B4AD56-3DF1-4147-AEA9-107BA51DC310}" srcOrd="8" destOrd="0" presId="urn:microsoft.com/office/officeart/2005/8/layout/bProcess3"/>
    <dgm:cxn modelId="{26D5400C-0289-4E62-A4D8-73575836D5F6}" type="presParOf" srcId="{EC0B7DE0-A3DC-40F2-8960-6FDBAEEFCE5C}" destId="{597E4667-65A2-454B-BE50-FB5F2BDDC3B0}" srcOrd="9" destOrd="0" presId="urn:microsoft.com/office/officeart/2005/8/layout/bProcess3"/>
    <dgm:cxn modelId="{8165D5AC-EC53-4CED-999E-297A123F548E}" type="presParOf" srcId="{597E4667-65A2-454B-BE50-FB5F2BDDC3B0}" destId="{C4B162EF-C838-472D-9861-C11F300896A9}" srcOrd="0" destOrd="0" presId="urn:microsoft.com/office/officeart/2005/8/layout/bProcess3"/>
    <dgm:cxn modelId="{BF53DE8A-758F-4C50-A524-610E1EC2B562}" type="presParOf" srcId="{EC0B7DE0-A3DC-40F2-8960-6FDBAEEFCE5C}" destId="{E76976FC-1767-4B82-A591-6993D26C0594}" srcOrd="10" destOrd="0" presId="urn:microsoft.com/office/officeart/2005/8/layout/bProcess3"/>
    <dgm:cxn modelId="{E88A1C8F-0791-40F5-89FD-2AF4481332DE}" type="presParOf" srcId="{EC0B7DE0-A3DC-40F2-8960-6FDBAEEFCE5C}" destId="{E128485B-2D1B-4CC3-83E8-05822C9DE62E}" srcOrd="11" destOrd="0" presId="urn:microsoft.com/office/officeart/2005/8/layout/bProcess3"/>
    <dgm:cxn modelId="{71378D8D-7634-40F0-8C72-C8735EFA40CB}" type="presParOf" srcId="{E128485B-2D1B-4CC3-83E8-05822C9DE62E}" destId="{C86A73C2-F985-4A72-BE93-D33C4391D0B6}" srcOrd="0" destOrd="0" presId="urn:microsoft.com/office/officeart/2005/8/layout/bProcess3"/>
    <dgm:cxn modelId="{6F53205B-6BB0-4798-9823-CB5E7F6A9DC2}" type="presParOf" srcId="{EC0B7DE0-A3DC-40F2-8960-6FDBAEEFCE5C}" destId="{F69EC9F2-BCCB-46D2-894B-FE72D6D66DED}" srcOrd="12" destOrd="0" presId="urn:microsoft.com/office/officeart/2005/8/layout/bProcess3"/>
    <dgm:cxn modelId="{F2630808-81E6-4963-9FA1-7E8CEA33B67F}" type="presParOf" srcId="{EC0B7DE0-A3DC-40F2-8960-6FDBAEEFCE5C}" destId="{DCBE2320-3546-4150-B4E4-2DC6A5F5D987}" srcOrd="13" destOrd="0" presId="urn:microsoft.com/office/officeart/2005/8/layout/bProcess3"/>
    <dgm:cxn modelId="{ADEC9B29-C9EB-4C39-9ACD-72F86027FD5D}" type="presParOf" srcId="{DCBE2320-3546-4150-B4E4-2DC6A5F5D987}" destId="{B9B03770-0D5C-4B51-8DE4-4363C5B1A53F}" srcOrd="0" destOrd="0" presId="urn:microsoft.com/office/officeart/2005/8/layout/bProcess3"/>
    <dgm:cxn modelId="{21D72F38-A473-4A8B-86DA-5EC28078CA67}" type="presParOf" srcId="{EC0B7DE0-A3DC-40F2-8960-6FDBAEEFCE5C}" destId="{1D8E90B0-11D4-408C-B6CC-3484AD5F5C4F}" srcOrd="14" destOrd="0" presId="urn:microsoft.com/office/officeart/2005/8/layout/bProcess3"/>
    <dgm:cxn modelId="{31AC0D3E-79B0-49DC-9B67-0A3169F532C2}" type="presParOf" srcId="{EC0B7DE0-A3DC-40F2-8960-6FDBAEEFCE5C}" destId="{FA0AE18C-3188-4FE9-B27F-317437F727CD}" srcOrd="15" destOrd="0" presId="urn:microsoft.com/office/officeart/2005/8/layout/bProcess3"/>
    <dgm:cxn modelId="{CD88144B-EB04-4C32-A4B8-C47FDAC5D286}" type="presParOf" srcId="{FA0AE18C-3188-4FE9-B27F-317437F727CD}" destId="{E8B0F50C-346D-4FFE-9844-EF6602BB6F20}" srcOrd="0" destOrd="0" presId="urn:microsoft.com/office/officeart/2005/8/layout/bProcess3"/>
    <dgm:cxn modelId="{C60B7582-BBBC-4CF4-908A-D24908EA391C}" type="presParOf" srcId="{EC0B7DE0-A3DC-40F2-8960-6FDBAEEFCE5C}" destId="{A073DD0E-C663-4A3F-ADE9-8F539BF66C8E}" srcOrd="16" destOrd="0" presId="urn:microsoft.com/office/officeart/2005/8/layout/bProcess3"/>
    <dgm:cxn modelId="{698981DD-A4C6-4AA5-A80E-92B18EA1F81A}" type="presParOf" srcId="{EC0B7DE0-A3DC-40F2-8960-6FDBAEEFCE5C}" destId="{7BED5645-5CD0-484A-B3FA-70E3E4736664}" srcOrd="17" destOrd="0" presId="urn:microsoft.com/office/officeart/2005/8/layout/bProcess3"/>
    <dgm:cxn modelId="{8F090577-8317-4243-B1AE-34192D7B01F2}" type="presParOf" srcId="{7BED5645-5CD0-484A-B3FA-70E3E4736664}" destId="{7BCB2F70-6C8A-4D1A-B896-2DD571A5FC61}" srcOrd="0" destOrd="0" presId="urn:microsoft.com/office/officeart/2005/8/layout/bProcess3"/>
    <dgm:cxn modelId="{B6A5ACC1-A09E-4198-A859-B0E3A0516C5E}" type="presParOf" srcId="{EC0B7DE0-A3DC-40F2-8960-6FDBAEEFCE5C}" destId="{7571D0DB-8FD2-46A4-A8C4-46C105CD0934}" srcOrd="18" destOrd="0" presId="urn:microsoft.com/office/officeart/2005/8/layout/bProcess3"/>
    <dgm:cxn modelId="{54245682-724B-4573-A1BA-2FB8D10C2F24}" type="presParOf" srcId="{EC0B7DE0-A3DC-40F2-8960-6FDBAEEFCE5C}" destId="{CC31305B-3B84-46A3-B7A3-FE2EAE61B533}" srcOrd="19" destOrd="0" presId="urn:microsoft.com/office/officeart/2005/8/layout/bProcess3"/>
    <dgm:cxn modelId="{4A11DDB3-5560-405E-82F2-BAEE2128037D}" type="presParOf" srcId="{CC31305B-3B84-46A3-B7A3-FE2EAE61B533}" destId="{E3F9CE3A-D227-4F9A-93FE-BF641324B16C}" srcOrd="0" destOrd="0" presId="urn:microsoft.com/office/officeart/2005/8/layout/bProcess3"/>
    <dgm:cxn modelId="{53E6F105-8999-4691-8790-E6D951FDB306}" type="presParOf" srcId="{EC0B7DE0-A3DC-40F2-8960-6FDBAEEFCE5C}" destId="{882FF16C-C51F-4735-ACB0-8D11B8A6DE5C}" srcOrd="20" destOrd="0" presId="urn:microsoft.com/office/officeart/2005/8/layout/bProcess3"/>
    <dgm:cxn modelId="{33CE1FD9-C779-46F0-8ECC-A3EE682EFE7B}" type="presParOf" srcId="{EC0B7DE0-A3DC-40F2-8960-6FDBAEEFCE5C}" destId="{EFFA52DB-B9E4-4E66-9E4D-A10FAC701C19}" srcOrd="21" destOrd="0" presId="urn:microsoft.com/office/officeart/2005/8/layout/bProcess3"/>
    <dgm:cxn modelId="{EBCC5582-2791-4A23-BD57-3346E973ACF6}" type="presParOf" srcId="{EFFA52DB-B9E4-4E66-9E4D-A10FAC701C19}" destId="{9DBB0A9E-846E-4625-A487-CE33EF744D19}" srcOrd="0" destOrd="0" presId="urn:microsoft.com/office/officeart/2005/8/layout/bProcess3"/>
    <dgm:cxn modelId="{29B5611C-2074-453E-8AC0-57ED11D96BEA}" type="presParOf" srcId="{EC0B7DE0-A3DC-40F2-8960-6FDBAEEFCE5C}" destId="{9CCE2928-61D5-499C-BABF-E828E8A93322}" srcOrd="22" destOrd="0" presId="urn:microsoft.com/office/officeart/2005/8/layout/bProcess3"/>
    <dgm:cxn modelId="{A09E9B57-3D4C-4A44-BD08-F4B58DF0C87B}" type="presParOf" srcId="{EC0B7DE0-A3DC-40F2-8960-6FDBAEEFCE5C}" destId="{73FB0ED0-5963-4D47-9E88-10142885DF08}" srcOrd="23" destOrd="0" presId="urn:microsoft.com/office/officeart/2005/8/layout/bProcess3"/>
    <dgm:cxn modelId="{08A22819-509D-4722-ADF3-BB16658BA38A}" type="presParOf" srcId="{73FB0ED0-5963-4D47-9E88-10142885DF08}" destId="{2AB8209D-B458-4108-AA3F-FB6397D7A88D}" srcOrd="0" destOrd="0" presId="urn:microsoft.com/office/officeart/2005/8/layout/bProcess3"/>
    <dgm:cxn modelId="{471BDD57-FC6D-4185-AC7D-C1224577ADB6}" type="presParOf" srcId="{EC0B7DE0-A3DC-40F2-8960-6FDBAEEFCE5C}" destId="{963780DD-553B-40FB-AD17-6197D475425A}" srcOrd="24" destOrd="0" presId="urn:microsoft.com/office/officeart/2005/8/layout/bProcess3"/>
    <dgm:cxn modelId="{46B62E57-4F64-4535-BECB-24C90E50D770}" type="presParOf" srcId="{EC0B7DE0-A3DC-40F2-8960-6FDBAEEFCE5C}" destId="{751DAC5F-C0DF-4C08-AD1F-10E6AF4E53FD}" srcOrd="25" destOrd="0" presId="urn:microsoft.com/office/officeart/2005/8/layout/bProcess3"/>
    <dgm:cxn modelId="{48457D90-020A-4F9B-A8CB-3252DD8AA4A5}" type="presParOf" srcId="{751DAC5F-C0DF-4C08-AD1F-10E6AF4E53FD}" destId="{5045C488-1CB6-4928-ACAF-7F01EEF7E523}" srcOrd="0" destOrd="0" presId="urn:microsoft.com/office/officeart/2005/8/layout/bProcess3"/>
    <dgm:cxn modelId="{530F0784-2FD3-453A-90CE-1C1BCF3B8C77}" type="presParOf" srcId="{EC0B7DE0-A3DC-40F2-8960-6FDBAEEFCE5C}" destId="{9C882124-C7AC-4E4E-984C-EC1729BF38D2}" srcOrd="26" destOrd="0" presId="urn:microsoft.com/office/officeart/2005/8/layout/bProcess3"/>
    <dgm:cxn modelId="{DE1A4771-70EA-4859-AC43-CA3A507F5355}" type="presParOf" srcId="{EC0B7DE0-A3DC-40F2-8960-6FDBAEEFCE5C}" destId="{9A96913B-B113-4799-ABBC-80F5850D25F7}" srcOrd="27" destOrd="0" presId="urn:microsoft.com/office/officeart/2005/8/layout/bProcess3"/>
    <dgm:cxn modelId="{FFCB9868-EA86-4A4C-89CB-7FFF296AD49D}" type="presParOf" srcId="{9A96913B-B113-4799-ABBC-80F5850D25F7}" destId="{B9691E9D-A15E-46F0-AD90-BF7681885A60}" srcOrd="0" destOrd="0" presId="urn:microsoft.com/office/officeart/2005/8/layout/bProcess3"/>
    <dgm:cxn modelId="{55B7B412-F649-4C43-81D4-812B21596EC0}" type="presParOf" srcId="{EC0B7DE0-A3DC-40F2-8960-6FDBAEEFCE5C}" destId="{D0267461-FC81-4FCD-8391-1EDA7F647594}" srcOrd="28" destOrd="0" presId="urn:microsoft.com/office/officeart/2005/8/layout/bProcess3"/>
    <dgm:cxn modelId="{2B65F350-385F-4A16-9434-78FFEDE72155}" type="presParOf" srcId="{EC0B7DE0-A3DC-40F2-8960-6FDBAEEFCE5C}" destId="{DEC6C870-ADB0-4163-B11B-5CA026BDF2E4}" srcOrd="29" destOrd="0" presId="urn:microsoft.com/office/officeart/2005/8/layout/bProcess3"/>
    <dgm:cxn modelId="{1DDD2695-1E46-485A-8DB5-AE72C99E9F9B}" type="presParOf" srcId="{DEC6C870-ADB0-4163-B11B-5CA026BDF2E4}" destId="{C497FE4B-26F5-4016-8176-98B3856387EF}" srcOrd="0" destOrd="0" presId="urn:microsoft.com/office/officeart/2005/8/layout/bProcess3"/>
    <dgm:cxn modelId="{4CF4EFF7-2351-42CC-AA99-4C5042F79012}" type="presParOf" srcId="{EC0B7DE0-A3DC-40F2-8960-6FDBAEEFCE5C}" destId="{671673B9-17A8-40A4-82ED-645AE4D030B6}" srcOrd="3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0BCD7-08E7-40E1-B898-0F8D6954EC2E}">
      <dsp:nvSpPr>
        <dsp:cNvPr id="0" name=""/>
        <dsp:cNvSpPr/>
      </dsp:nvSpPr>
      <dsp:spPr>
        <a:xfrm>
          <a:off x="1774161" y="348366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1206" y="392586"/>
        <a:ext cx="14983" cy="2999"/>
      </dsp:txXfrm>
    </dsp:sp>
    <dsp:sp modelId="{CA87D49E-0FB8-40E6-A80C-47558C8041F6}">
      <dsp:nvSpPr>
        <dsp:cNvPr id="0" name=""/>
        <dsp:cNvSpPr/>
      </dsp:nvSpPr>
      <dsp:spPr>
        <a:xfrm>
          <a:off x="473039" y="3209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Declare a function called 'hearing aid'</a:t>
          </a:r>
        </a:p>
      </dsp:txBody>
      <dsp:txXfrm>
        <a:off x="473039" y="3209"/>
        <a:ext cx="1302922" cy="781753"/>
      </dsp:txXfrm>
    </dsp:sp>
    <dsp:sp modelId="{1F1296CD-68A8-42D1-B02F-9BBD6A90492B}">
      <dsp:nvSpPr>
        <dsp:cNvPr id="0" name=""/>
        <dsp:cNvSpPr/>
      </dsp:nvSpPr>
      <dsp:spPr>
        <a:xfrm>
          <a:off x="3376755" y="348366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3800" y="392586"/>
        <a:ext cx="14983" cy="2999"/>
      </dsp:txXfrm>
    </dsp:sp>
    <dsp:sp modelId="{E8347F1E-7C8D-469E-B21A-BD4F480BF76F}">
      <dsp:nvSpPr>
        <dsp:cNvPr id="0" name=""/>
        <dsp:cNvSpPr/>
      </dsp:nvSpPr>
      <dsp:spPr>
        <a:xfrm>
          <a:off x="2075633" y="3209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Insert A built in </a:t>
          </a:r>
          <a:r>
            <a:rPr lang="en-US" sz="105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matlab</a:t>
          </a: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audio named " HANDEL' </a:t>
          </a:r>
        </a:p>
      </dsp:txBody>
      <dsp:txXfrm>
        <a:off x="2075633" y="3209"/>
        <a:ext cx="1302922" cy="781753"/>
      </dsp:txXfrm>
    </dsp:sp>
    <dsp:sp modelId="{B856C657-8329-4CDD-B762-8AD47510F40B}">
      <dsp:nvSpPr>
        <dsp:cNvPr id="0" name=""/>
        <dsp:cNvSpPr/>
      </dsp:nvSpPr>
      <dsp:spPr>
        <a:xfrm>
          <a:off x="4979350" y="348366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6394" y="392586"/>
        <a:ext cx="14983" cy="2999"/>
      </dsp:txXfrm>
    </dsp:sp>
    <dsp:sp modelId="{53D4A55E-52DD-483B-81AA-FB95213CEF70}">
      <dsp:nvSpPr>
        <dsp:cNvPr id="0" name=""/>
        <dsp:cNvSpPr/>
      </dsp:nvSpPr>
      <dsp:spPr>
        <a:xfrm>
          <a:off x="3678228" y="3209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Add </a:t>
          </a:r>
          <a:r>
            <a:rPr lang="en-US" sz="105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Awgn</a:t>
          </a: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Noise with SNR=40 as a pretention of background noise</a:t>
          </a:r>
        </a:p>
      </dsp:txBody>
      <dsp:txXfrm>
        <a:off x="3678228" y="3209"/>
        <a:ext cx="1302922" cy="781753"/>
      </dsp:txXfrm>
    </dsp:sp>
    <dsp:sp modelId="{46F8B657-9876-4732-9F29-D1FB8934B456}">
      <dsp:nvSpPr>
        <dsp:cNvPr id="0" name=""/>
        <dsp:cNvSpPr/>
      </dsp:nvSpPr>
      <dsp:spPr>
        <a:xfrm>
          <a:off x="1124500" y="783162"/>
          <a:ext cx="4807782" cy="269072"/>
        </a:xfrm>
        <a:custGeom>
          <a:avLst/>
          <a:gdLst/>
          <a:ahLst/>
          <a:cxnLst/>
          <a:rect l="0" t="0" r="0" b="0"/>
          <a:pathLst>
            <a:path>
              <a:moveTo>
                <a:pt x="4807782" y="0"/>
              </a:moveTo>
              <a:lnTo>
                <a:pt x="4807782" y="151636"/>
              </a:lnTo>
              <a:lnTo>
                <a:pt x="0" y="151636"/>
              </a:lnTo>
              <a:lnTo>
                <a:pt x="0" y="26907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7964" y="916198"/>
        <a:ext cx="240855" cy="2999"/>
      </dsp:txXfrm>
    </dsp:sp>
    <dsp:sp modelId="{0DF61BF3-70B0-45DD-BC37-45EAC343BFE9}">
      <dsp:nvSpPr>
        <dsp:cNvPr id="0" name=""/>
        <dsp:cNvSpPr/>
      </dsp:nvSpPr>
      <dsp:spPr>
        <a:xfrm>
          <a:off x="5280822" y="3209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Denoise</a:t>
          </a: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the signal using a low pass filter by designing using fixed parameters </a:t>
          </a:r>
        </a:p>
      </dsp:txBody>
      <dsp:txXfrm>
        <a:off x="5280822" y="3209"/>
        <a:ext cx="1302922" cy="781753"/>
      </dsp:txXfrm>
    </dsp:sp>
    <dsp:sp modelId="{597E4667-65A2-454B-BE50-FB5F2BDDC3B0}">
      <dsp:nvSpPr>
        <dsp:cNvPr id="0" name=""/>
        <dsp:cNvSpPr/>
      </dsp:nvSpPr>
      <dsp:spPr>
        <a:xfrm>
          <a:off x="1774161" y="1429791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1206" y="1474011"/>
        <a:ext cx="14983" cy="2999"/>
      </dsp:txXfrm>
    </dsp:sp>
    <dsp:sp modelId="{D4B4AD56-3DF1-4147-AEA9-107BA51DC310}">
      <dsp:nvSpPr>
        <dsp:cNvPr id="0" name=""/>
        <dsp:cNvSpPr/>
      </dsp:nvSpPr>
      <dsp:spPr>
        <a:xfrm>
          <a:off x="473039" y="1084634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denoised</a:t>
          </a: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signal is </a:t>
          </a:r>
          <a:r>
            <a:rPr lang="en-US" sz="105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inseted</a:t>
          </a: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into a frequency shaper </a:t>
          </a:r>
        </a:p>
      </dsp:txBody>
      <dsp:txXfrm>
        <a:off x="473039" y="1084634"/>
        <a:ext cx="1302922" cy="781753"/>
      </dsp:txXfrm>
    </dsp:sp>
    <dsp:sp modelId="{E128485B-2D1B-4CC3-83E8-05822C9DE62E}">
      <dsp:nvSpPr>
        <dsp:cNvPr id="0" name=""/>
        <dsp:cNvSpPr/>
      </dsp:nvSpPr>
      <dsp:spPr>
        <a:xfrm>
          <a:off x="3376755" y="1429791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3800" y="1474011"/>
        <a:ext cx="14983" cy="2999"/>
      </dsp:txXfrm>
    </dsp:sp>
    <dsp:sp modelId="{E76976FC-1767-4B82-A591-6993D26C0594}">
      <dsp:nvSpPr>
        <dsp:cNvPr id="0" name=""/>
        <dsp:cNvSpPr/>
      </dsp:nvSpPr>
      <dsp:spPr>
        <a:xfrm>
          <a:off x="2075633" y="1084634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design a Band pass filter</a:t>
          </a:r>
        </a:p>
      </dsp:txBody>
      <dsp:txXfrm>
        <a:off x="2075633" y="1084634"/>
        <a:ext cx="1302922" cy="781753"/>
      </dsp:txXfrm>
    </dsp:sp>
    <dsp:sp modelId="{DCBE2320-3546-4150-B4E4-2DC6A5F5D987}">
      <dsp:nvSpPr>
        <dsp:cNvPr id="0" name=""/>
        <dsp:cNvSpPr/>
      </dsp:nvSpPr>
      <dsp:spPr>
        <a:xfrm>
          <a:off x="4979350" y="1429791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6394" y="1474011"/>
        <a:ext cx="14983" cy="2999"/>
      </dsp:txXfrm>
    </dsp:sp>
    <dsp:sp modelId="{F69EC9F2-BCCB-46D2-894B-FE72D6D66DED}">
      <dsp:nvSpPr>
        <dsp:cNvPr id="0" name=""/>
        <dsp:cNvSpPr/>
      </dsp:nvSpPr>
      <dsp:spPr>
        <a:xfrm>
          <a:off x="3678228" y="1084634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insert the cut off frequency of the band pass filter according to loss level</a:t>
          </a:r>
        </a:p>
      </dsp:txBody>
      <dsp:txXfrm>
        <a:off x="3678228" y="1084634"/>
        <a:ext cx="1302922" cy="781753"/>
      </dsp:txXfrm>
    </dsp:sp>
    <dsp:sp modelId="{FA0AE18C-3188-4FE9-B27F-317437F727CD}">
      <dsp:nvSpPr>
        <dsp:cNvPr id="0" name=""/>
        <dsp:cNvSpPr/>
      </dsp:nvSpPr>
      <dsp:spPr>
        <a:xfrm>
          <a:off x="1124500" y="1864587"/>
          <a:ext cx="4807782" cy="269072"/>
        </a:xfrm>
        <a:custGeom>
          <a:avLst/>
          <a:gdLst/>
          <a:ahLst/>
          <a:cxnLst/>
          <a:rect l="0" t="0" r="0" b="0"/>
          <a:pathLst>
            <a:path>
              <a:moveTo>
                <a:pt x="4807782" y="0"/>
              </a:moveTo>
              <a:lnTo>
                <a:pt x="4807782" y="151636"/>
              </a:lnTo>
              <a:lnTo>
                <a:pt x="0" y="151636"/>
              </a:lnTo>
              <a:lnTo>
                <a:pt x="0" y="26907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7964" y="1997624"/>
        <a:ext cx="240855" cy="2999"/>
      </dsp:txXfrm>
    </dsp:sp>
    <dsp:sp modelId="{1D8E90B0-11D4-408C-B6CC-3484AD5F5C4F}">
      <dsp:nvSpPr>
        <dsp:cNvPr id="0" name=""/>
        <dsp:cNvSpPr/>
      </dsp:nvSpPr>
      <dsp:spPr>
        <a:xfrm>
          <a:off x="5280822" y="1084634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denoised signal filtered by bandpass and amplified</a:t>
          </a:r>
          <a:endParaRPr lang="en-US" sz="105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Bahnschrift Light SemiCondensed" panose="020B0502040204020203" pitchFamily="34" charset="0"/>
          </a:endParaRPr>
        </a:p>
      </dsp:txBody>
      <dsp:txXfrm>
        <a:off x="5280822" y="1084634"/>
        <a:ext cx="1302922" cy="781753"/>
      </dsp:txXfrm>
    </dsp:sp>
    <dsp:sp modelId="{7BED5645-5CD0-484A-B3FA-70E3E4736664}">
      <dsp:nvSpPr>
        <dsp:cNvPr id="0" name=""/>
        <dsp:cNvSpPr/>
      </dsp:nvSpPr>
      <dsp:spPr>
        <a:xfrm>
          <a:off x="1774161" y="2511216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1206" y="2555436"/>
        <a:ext cx="14983" cy="2999"/>
      </dsp:txXfrm>
    </dsp:sp>
    <dsp:sp modelId="{A073DD0E-C663-4A3F-ADE9-8F539BF66C8E}">
      <dsp:nvSpPr>
        <dsp:cNvPr id="0" name=""/>
        <dsp:cNvSpPr/>
      </dsp:nvSpPr>
      <dsp:spPr>
        <a:xfrm>
          <a:off x="473039" y="2166060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the filtered sound is converted to frequency domain using FFT</a:t>
          </a:r>
        </a:p>
      </dsp:txBody>
      <dsp:txXfrm>
        <a:off x="473039" y="2166060"/>
        <a:ext cx="1302922" cy="781753"/>
      </dsp:txXfrm>
    </dsp:sp>
    <dsp:sp modelId="{CC31305B-3B84-46A3-B7A3-FE2EAE61B533}">
      <dsp:nvSpPr>
        <dsp:cNvPr id="0" name=""/>
        <dsp:cNvSpPr/>
      </dsp:nvSpPr>
      <dsp:spPr>
        <a:xfrm>
          <a:off x="3376755" y="2511216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3800" y="2555436"/>
        <a:ext cx="14983" cy="2999"/>
      </dsp:txXfrm>
    </dsp:sp>
    <dsp:sp modelId="{7571D0DB-8FD2-46A4-A8C4-46C105CD0934}">
      <dsp:nvSpPr>
        <dsp:cNvPr id="0" name=""/>
        <dsp:cNvSpPr/>
      </dsp:nvSpPr>
      <dsp:spPr>
        <a:xfrm>
          <a:off x="2075633" y="2166060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phase values are saved</a:t>
          </a:r>
        </a:p>
      </dsp:txBody>
      <dsp:txXfrm>
        <a:off x="2075633" y="2166060"/>
        <a:ext cx="1302922" cy="781753"/>
      </dsp:txXfrm>
    </dsp:sp>
    <dsp:sp modelId="{EFFA52DB-B9E4-4E66-9E4D-A10FAC701C19}">
      <dsp:nvSpPr>
        <dsp:cNvPr id="0" name=""/>
        <dsp:cNvSpPr/>
      </dsp:nvSpPr>
      <dsp:spPr>
        <a:xfrm>
          <a:off x="4979350" y="2511216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6394" y="2555436"/>
        <a:ext cx="14983" cy="2999"/>
      </dsp:txXfrm>
    </dsp:sp>
    <dsp:sp modelId="{882FF16C-C51F-4735-ACB0-8D11B8A6DE5C}">
      <dsp:nvSpPr>
        <dsp:cNvPr id="0" name=""/>
        <dsp:cNvSpPr/>
      </dsp:nvSpPr>
      <dsp:spPr>
        <a:xfrm>
          <a:off x="3678228" y="2166060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magnitude shaping using threshold=1000 </a:t>
          </a:r>
        </a:p>
      </dsp:txBody>
      <dsp:txXfrm>
        <a:off x="3678228" y="2166060"/>
        <a:ext cx="1302922" cy="781753"/>
      </dsp:txXfrm>
    </dsp:sp>
    <dsp:sp modelId="{73FB0ED0-5963-4D47-9E88-10142885DF08}">
      <dsp:nvSpPr>
        <dsp:cNvPr id="0" name=""/>
        <dsp:cNvSpPr/>
      </dsp:nvSpPr>
      <dsp:spPr>
        <a:xfrm>
          <a:off x="1124500" y="2946013"/>
          <a:ext cx="4807782" cy="269072"/>
        </a:xfrm>
        <a:custGeom>
          <a:avLst/>
          <a:gdLst/>
          <a:ahLst/>
          <a:cxnLst/>
          <a:rect l="0" t="0" r="0" b="0"/>
          <a:pathLst>
            <a:path>
              <a:moveTo>
                <a:pt x="4807782" y="0"/>
              </a:moveTo>
              <a:lnTo>
                <a:pt x="4807782" y="151636"/>
              </a:lnTo>
              <a:lnTo>
                <a:pt x="0" y="151636"/>
              </a:lnTo>
              <a:lnTo>
                <a:pt x="0" y="26907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7964" y="3079049"/>
        <a:ext cx="240855" cy="2999"/>
      </dsp:txXfrm>
    </dsp:sp>
    <dsp:sp modelId="{9CCE2928-61D5-499C-BABF-E828E8A93322}">
      <dsp:nvSpPr>
        <dsp:cNvPr id="0" name=""/>
        <dsp:cNvSpPr/>
      </dsp:nvSpPr>
      <dsp:spPr>
        <a:xfrm>
          <a:off x="5280822" y="2166060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when amplitude shaped, saved phases are multiplied</a:t>
          </a:r>
        </a:p>
      </dsp:txBody>
      <dsp:txXfrm>
        <a:off x="5280822" y="2166060"/>
        <a:ext cx="1302922" cy="781753"/>
      </dsp:txXfrm>
    </dsp:sp>
    <dsp:sp modelId="{751DAC5F-C0DF-4C08-AD1F-10E6AF4E53FD}">
      <dsp:nvSpPr>
        <dsp:cNvPr id="0" name=""/>
        <dsp:cNvSpPr/>
      </dsp:nvSpPr>
      <dsp:spPr>
        <a:xfrm>
          <a:off x="1774161" y="3592641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1206" y="3636862"/>
        <a:ext cx="14983" cy="2999"/>
      </dsp:txXfrm>
    </dsp:sp>
    <dsp:sp modelId="{963780DD-553B-40FB-AD17-6197D475425A}">
      <dsp:nvSpPr>
        <dsp:cNvPr id="0" name=""/>
        <dsp:cNvSpPr/>
      </dsp:nvSpPr>
      <dsp:spPr>
        <a:xfrm>
          <a:off x="473039" y="3247485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IFFT is done on the amplitude shaped version </a:t>
          </a:r>
        </a:p>
      </dsp:txBody>
      <dsp:txXfrm>
        <a:off x="473039" y="3247485"/>
        <a:ext cx="1302922" cy="781753"/>
      </dsp:txXfrm>
    </dsp:sp>
    <dsp:sp modelId="{9A96913B-B113-4799-ABBC-80F5850D25F7}">
      <dsp:nvSpPr>
        <dsp:cNvPr id="0" name=""/>
        <dsp:cNvSpPr/>
      </dsp:nvSpPr>
      <dsp:spPr>
        <a:xfrm>
          <a:off x="3376755" y="3592641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3800" y="3636862"/>
        <a:ext cx="14983" cy="2999"/>
      </dsp:txXfrm>
    </dsp:sp>
    <dsp:sp modelId="{9C882124-C7AC-4E4E-984C-EC1729BF38D2}">
      <dsp:nvSpPr>
        <dsp:cNvPr id="0" name=""/>
        <dsp:cNvSpPr/>
      </dsp:nvSpPr>
      <dsp:spPr>
        <a:xfrm>
          <a:off x="2075633" y="3247485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A time domain signal according to preference is played</a:t>
          </a:r>
        </a:p>
      </dsp:txBody>
      <dsp:txXfrm>
        <a:off x="2075633" y="3247485"/>
        <a:ext cx="1302922" cy="781753"/>
      </dsp:txXfrm>
    </dsp:sp>
    <dsp:sp modelId="{DEC6C870-ADB0-4163-B11B-5CA026BDF2E4}">
      <dsp:nvSpPr>
        <dsp:cNvPr id="0" name=""/>
        <dsp:cNvSpPr/>
      </dsp:nvSpPr>
      <dsp:spPr>
        <a:xfrm>
          <a:off x="4979350" y="3592641"/>
          <a:ext cx="2690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9072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6394" y="3636862"/>
        <a:ext cx="14983" cy="2999"/>
      </dsp:txXfrm>
    </dsp:sp>
    <dsp:sp modelId="{D0267461-FC81-4FCD-8391-1EDA7F647594}">
      <dsp:nvSpPr>
        <dsp:cNvPr id="0" name=""/>
        <dsp:cNvSpPr/>
      </dsp:nvSpPr>
      <dsp:spPr>
        <a:xfrm>
          <a:off x="3678228" y="3247485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Spectrogram is </a:t>
          </a:r>
          <a:r>
            <a:rPr lang="en-US" sz="105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analysed</a:t>
          </a: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which takes into account of Amplitude, frequency and time domain</a:t>
          </a:r>
        </a:p>
      </dsp:txBody>
      <dsp:txXfrm>
        <a:off x="3678228" y="3247485"/>
        <a:ext cx="1302922" cy="781753"/>
      </dsp:txXfrm>
    </dsp:sp>
    <dsp:sp modelId="{671673B9-17A8-40A4-82ED-645AE4D030B6}">
      <dsp:nvSpPr>
        <dsp:cNvPr id="0" name=""/>
        <dsp:cNvSpPr/>
      </dsp:nvSpPr>
      <dsp:spPr>
        <a:xfrm>
          <a:off x="5280822" y="3247485"/>
          <a:ext cx="1302922" cy="781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spectogram</a:t>
          </a:r>
          <a:r>
            <a:rPr lang="en-US" sz="105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SemiCondensed" panose="020B0502040204020203" pitchFamily="34" charset="0"/>
            </a:rPr>
            <a:t> of noised signal and final signal is obtained in GUI</a:t>
          </a:r>
        </a:p>
      </dsp:txBody>
      <dsp:txXfrm>
        <a:off x="5280822" y="3247485"/>
        <a:ext cx="1302922" cy="781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40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38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  <p:sldLayoutId id="2147483674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4283968" y="1805504"/>
            <a:ext cx="5841817" cy="2400657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altLang="ko-KR" sz="3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Signal Processing</a:t>
            </a:r>
          </a:p>
          <a:p>
            <a:r>
              <a:rPr lang="en-US" altLang="ko-KR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 </a:t>
            </a:r>
            <a:endParaRPr lang="en-US" altLang="ko-KR" sz="2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ko-KR" sz="2800" dirty="0">
                <a:ln w="0"/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EECE – 312</a:t>
            </a:r>
            <a:endParaRPr lang="en-US" altLang="ko-KR" dirty="0">
              <a:ln w="0"/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Section – A</a:t>
            </a:r>
          </a:p>
          <a:p>
            <a:r>
              <a:rPr lang="en-US" altLang="ko-KR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Group – 03</a:t>
            </a:r>
          </a:p>
          <a:p>
            <a:endParaRPr lang="en-US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50BC0-25ED-A670-86EE-4AAF5F25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90" b="65296"/>
          <a:stretch/>
        </p:blipFill>
        <p:spPr bwMode="auto">
          <a:xfrm>
            <a:off x="2140192" y="1635646"/>
            <a:ext cx="4863616" cy="2778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1AE5D-3E72-2D23-B9A0-5457ADF8B9D4}"/>
              </a:ext>
            </a:extLst>
          </p:cNvPr>
          <p:cNvSpPr txBox="1"/>
          <p:nvPr/>
        </p:nvSpPr>
        <p:spPr>
          <a:xfrm>
            <a:off x="1259632" y="62753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Signal Curve</a:t>
            </a:r>
            <a:endParaRPr lang="en-US" sz="28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52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F354F9-2552-D456-BD4C-EA49335CA8E3}"/>
              </a:ext>
            </a:extLst>
          </p:cNvPr>
          <p:cNvSpPr txBox="1"/>
          <p:nvPr/>
        </p:nvSpPr>
        <p:spPr>
          <a:xfrm>
            <a:off x="539552" y="1851670"/>
            <a:ext cx="8208912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awgn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(y,40); 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noi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y;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plot(app.UIAxes2,y);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app.StateEditField.Value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600" dirty="0">
                <a:solidFill>
                  <a:srgbClr val="A020F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'playing added noise...’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%shows in state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 in </a:t>
            </a:r>
            <a:r>
              <a:rPr lang="en-US" sz="16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sound(y);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%playing the sound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pause(10)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%pausing the sound in 10 sec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9C89B-2A37-9CA8-0511-B118AF63EA2F}"/>
              </a:ext>
            </a:extLst>
          </p:cNvPr>
          <p:cNvSpPr txBox="1"/>
          <p:nvPr/>
        </p:nvSpPr>
        <p:spPr>
          <a:xfrm>
            <a:off x="1259632" y="62753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Adding Noise to the Audio</a:t>
            </a:r>
            <a:endParaRPr lang="en-US" sz="28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7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5B565-D15E-14D4-6DD0-34503F9E1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1" t="1549" r="35737" b="66226"/>
          <a:stretch/>
        </p:blipFill>
        <p:spPr bwMode="auto">
          <a:xfrm>
            <a:off x="1907704" y="1635646"/>
            <a:ext cx="4972199" cy="2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E1F49-944D-5D70-51D1-3563CA09F632}"/>
              </a:ext>
            </a:extLst>
          </p:cNvPr>
          <p:cNvSpPr txBox="1"/>
          <p:nvPr/>
        </p:nvSpPr>
        <p:spPr>
          <a:xfrm>
            <a:off x="1187624" y="62753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Sample Audio with Noise Curve</a:t>
            </a:r>
            <a:endParaRPr lang="en-US" sz="28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1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D6E55-2A11-F5B8-90E4-32E32B996729}"/>
              </a:ext>
            </a:extLst>
          </p:cNvPr>
          <p:cNvSpPr txBox="1"/>
          <p:nvPr/>
        </p:nvSpPr>
        <p:spPr>
          <a:xfrm>
            <a:off x="467544" y="1611795"/>
            <a:ext cx="8208912" cy="31085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hlpf</a:t>
            </a: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fdesign.lowpass</a:t>
            </a: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A020F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'Fp,Fst,Ap,Ast'</a:t>
            </a: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,3.0e3,3.5e3,0.5,50,fs); </a:t>
            </a: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%designing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lowpass filter using </a:t>
            </a:r>
            <a:r>
              <a:rPr lang="en-US" sz="14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builtin</a:t>
            </a: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sz="14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passband frequency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Fst</a:t>
            </a:r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stopband frequency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Ap=passband ripple 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</a:t>
            </a:r>
            <a:r>
              <a:rPr lang="en-US" sz="14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stopband ripple ]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 = design(</a:t>
            </a:r>
            <a:r>
              <a:rPr lang="en-US" sz="14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hlpf</a:t>
            </a: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%lowpass filter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4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freqz</a:t>
            </a: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(D); %needed if we want the spectrum of the filter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filter(</a:t>
            </a:r>
            <a:r>
              <a:rPr lang="en-US" sz="14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D,y</a:t>
            </a: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%filtering the noised signal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app.StateEditField.Value</a:t>
            </a: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400" dirty="0">
                <a:solidFill>
                  <a:srgbClr val="A020F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'playing denoised sound’</a:t>
            </a: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%showed in state while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playing the sound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plot(app.UIAxes3,x); </a:t>
            </a: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%plotting in the 3rd graph in </a:t>
            </a:r>
            <a:r>
              <a:rPr lang="en-US" sz="14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sound(</a:t>
            </a:r>
            <a:r>
              <a:rPr lang="en-US" sz="14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x,fs</a:t>
            </a: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%playing the denoised sound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pause(10) </a:t>
            </a:r>
            <a:r>
              <a:rPr lang="en-US" sz="14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%pause after 10 sec</a:t>
            </a:r>
            <a:endParaRPr lang="en-US" sz="14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3F779-F382-7A46-A86E-4AF5ACC4D612}"/>
              </a:ext>
            </a:extLst>
          </p:cNvPr>
          <p:cNvSpPr txBox="1"/>
          <p:nvPr/>
        </p:nvSpPr>
        <p:spPr>
          <a:xfrm>
            <a:off x="1187624" y="62753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Denoising Process Using a Low Pass Filter </a:t>
            </a:r>
            <a:endParaRPr lang="en-US" sz="28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92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2981F-3069-C55F-CCF6-7AC617C80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2" t="-929" r="1442" b="66535"/>
          <a:stretch/>
        </p:blipFill>
        <p:spPr bwMode="auto">
          <a:xfrm>
            <a:off x="2097505" y="1563638"/>
            <a:ext cx="4948990" cy="2520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6C9B7-6D64-6A48-8330-6CB140520405}"/>
              </a:ext>
            </a:extLst>
          </p:cNvPr>
          <p:cNvSpPr txBox="1"/>
          <p:nvPr/>
        </p:nvSpPr>
        <p:spPr>
          <a:xfrm>
            <a:off x="1187624" y="62753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Denoised Audio Curve</a:t>
            </a:r>
            <a:endParaRPr lang="en-US" sz="28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37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F9817F-9030-A5FB-713C-ED5F126F7430}"/>
              </a:ext>
            </a:extLst>
          </p:cNvPr>
          <p:cNvSpPr txBox="1"/>
          <p:nvPr/>
        </p:nvSpPr>
        <p:spPr>
          <a:xfrm>
            <a:off x="467544" y="1049704"/>
            <a:ext cx="8208912" cy="35394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 = 1/fs;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%setting time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length(x);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= log2(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%level division denoised signal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= ceil(p);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%making p an integer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= 2^p;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%number of level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f1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fdesign.bandpass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(Fst1,Fp1,Fp2,Fst2,Ast1,Ap,Ast2,5*fs);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%setting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values according to the requirement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design(f1,</a:t>
            </a:r>
            <a:r>
              <a:rPr lang="en-US" sz="1600" dirty="0">
                <a:solidFill>
                  <a:srgbClr val="A020F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'equiripple’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%bandpass function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filter(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hd,x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%denoised signal filtered by bandpass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freqz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hd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%filter frequency response if needed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y*100;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%amplification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app.StateEditField.Value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600" dirty="0">
                <a:solidFill>
                  <a:srgbClr val="A020F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'playing frequency shaped...'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sound(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y,fs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%playing the </a:t>
            </a:r>
            <a:r>
              <a:rPr lang="en-US" sz="16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shaped sound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pause(10);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%pause after 10 sec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4E0EA-ABDD-80CB-4698-C5C74D5B7024}"/>
              </a:ext>
            </a:extLst>
          </p:cNvPr>
          <p:cNvSpPr txBox="1"/>
          <p:nvPr/>
        </p:nvSpPr>
        <p:spPr>
          <a:xfrm>
            <a:off x="755576" y="218707"/>
            <a:ext cx="7200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Frequency Shaping Using Band Pass of </a:t>
            </a:r>
          </a:p>
          <a:p>
            <a:pPr algn="ctr"/>
            <a:r>
              <a:rPr lang="en-US" sz="2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Denoised Signal </a:t>
            </a:r>
            <a:endParaRPr lang="en-US" sz="2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26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117D-92A4-C8CC-816C-E32126EF001A}"/>
              </a:ext>
            </a:extLst>
          </p:cNvPr>
          <p:cNvSpPr txBox="1"/>
          <p:nvPr/>
        </p:nvSpPr>
        <p:spPr>
          <a:xfrm>
            <a:off x="467544" y="1169785"/>
            <a:ext cx="8208912" cy="3785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app.StateEditField.Value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600" dirty="0">
                <a:solidFill>
                  <a:srgbClr val="A020F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'amplitude shaper'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out1=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(y);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phse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=angle(out1);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%saving the phase values before amp shaping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mag=abs(out1)/N;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%magnitude of </a:t>
            </a:r>
            <a:r>
              <a:rPr lang="en-US" sz="16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shaped signal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magsig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,~]=size(mag);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threshold=1000;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out=zeros(magsig,1);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=1:magsig/2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(mag(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)&gt;threshold)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threshold;mag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magsig-i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)=threshold;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)=mag(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)*exp(j*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phse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%setting the magnitudes same as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previous position by multiplying exp phase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magsig-i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)=out(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AEDD8-4834-8D8F-C1CC-ADBDDE161EFC}"/>
              </a:ext>
            </a:extLst>
          </p:cNvPr>
          <p:cNvSpPr txBox="1"/>
          <p:nvPr/>
        </p:nvSpPr>
        <p:spPr>
          <a:xfrm>
            <a:off x="971600" y="188063"/>
            <a:ext cx="7200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Amplitude Shaping of Frequency Shaped Signal </a:t>
            </a:r>
          </a:p>
          <a:p>
            <a:pPr algn="ctr"/>
            <a:r>
              <a:rPr lang="en-US" sz="2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Threshold </a:t>
            </a:r>
            <a:endParaRPr lang="en-US" sz="2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1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119BC-5DC4-E1D7-1A15-881C0D10310D}"/>
              </a:ext>
            </a:extLst>
          </p:cNvPr>
          <p:cNvSpPr txBox="1"/>
          <p:nvPr/>
        </p:nvSpPr>
        <p:spPr>
          <a:xfrm>
            <a:off x="467544" y="1707654"/>
            <a:ext cx="8208912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outfinal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=real(</a:t>
            </a: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ifft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(out))*10000; </a:t>
            </a:r>
            <a:r>
              <a:rPr lang="en-US" sz="18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%taking only real value after </a:t>
            </a:r>
            <a:r>
              <a:rPr lang="en-US" sz="18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ifft</a:t>
            </a:r>
            <a:r>
              <a:rPr lang="en-US" sz="18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amp shaped signal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app.StateEditField.Value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800" dirty="0">
                <a:solidFill>
                  <a:srgbClr val="A020F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'playing amplitude shaped...'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sound(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outfinal,fs</a:t>
            </a:r>
            <a:r>
              <a:rPr lang="en-US" sz="18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800" b="1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%playing the finally edited sound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pause(10);</a:t>
            </a:r>
            <a:r>
              <a:rPr lang="en-US" sz="18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%pause after 10 sec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CD7C9-AAE9-AC14-6E54-1C9826310E6B}"/>
              </a:ext>
            </a:extLst>
          </p:cNvPr>
          <p:cNvSpPr txBox="1"/>
          <p:nvPr/>
        </p:nvSpPr>
        <p:spPr>
          <a:xfrm>
            <a:off x="1043608" y="62753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 Output in Time Domain Using IFFT</a:t>
            </a:r>
            <a:endParaRPr lang="en-US" sz="28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73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73EC62-E670-8EB9-2CAD-6BEF85759F76}"/>
              </a:ext>
            </a:extLst>
          </p:cNvPr>
          <p:cNvSpPr txBox="1"/>
          <p:nvPr/>
        </p:nvSpPr>
        <p:spPr>
          <a:xfrm>
            <a:off x="467544" y="1563638"/>
            <a:ext cx="8208912" cy="3139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myAxe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app.UIAxes4;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[S,F,T] = spectrogram(</a:t>
            </a: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noi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imagesc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myAxe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F, T, log(abs(S))); </a:t>
            </a:r>
            <a:r>
              <a:rPr lang="en-US" sz="18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%plot the log spectrum as image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(noise added signal)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myAxe1 = app.UIAxes5;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[S1,F1,T1] = spectrogram(</a:t>
            </a: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outfinal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imagesc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(myAxe1, F1, T1, log(abs(S1))); </a:t>
            </a:r>
            <a:r>
              <a:rPr lang="en-US" sz="18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%plot the log spectrum as image ( final signal )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app.StateEditField.Value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800" dirty="0">
                <a:solidFill>
                  <a:srgbClr val="A020F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'Thank you'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18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51688-5FE3-2DFF-1218-55E078AAE9A6}"/>
              </a:ext>
            </a:extLst>
          </p:cNvPr>
          <p:cNvSpPr txBox="1"/>
          <p:nvPr/>
        </p:nvSpPr>
        <p:spPr>
          <a:xfrm>
            <a:off x="1043608" y="432713"/>
            <a:ext cx="6624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 the Spectrum of Noisy and </a:t>
            </a:r>
          </a:p>
          <a:p>
            <a:pPr algn="ctr"/>
            <a:r>
              <a:rPr lang="en-US" sz="2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Adjusted Signal </a:t>
            </a:r>
            <a:endParaRPr lang="en-US" sz="2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68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9472F9-C82C-4812-4FAD-C3CC629D95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4" b="34001"/>
          <a:stretch/>
        </p:blipFill>
        <p:spPr bwMode="auto">
          <a:xfrm>
            <a:off x="1043608" y="1995686"/>
            <a:ext cx="7311493" cy="1944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38C35D-7C48-132C-BDAC-C9A771C5EE0B}"/>
              </a:ext>
            </a:extLst>
          </p:cNvPr>
          <p:cNvSpPr txBox="1"/>
          <p:nvPr/>
        </p:nvSpPr>
        <p:spPr>
          <a:xfrm>
            <a:off x="1331636" y="699542"/>
            <a:ext cx="6480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Spectrogram of Noisy Signal and Adjusted Signal </a:t>
            </a:r>
            <a:endParaRPr lang="en-US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03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400ED-CCB0-4325-AEB1-3326CD8620D2}"/>
              </a:ext>
            </a:extLst>
          </p:cNvPr>
          <p:cNvSpPr txBox="1"/>
          <p:nvPr/>
        </p:nvSpPr>
        <p:spPr>
          <a:xfrm>
            <a:off x="1026517" y="3545550"/>
            <a:ext cx="2135209" cy="646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b="1" noProof="1">
                <a:solidFill>
                  <a:srgbClr val="7030A0"/>
                </a:solidFill>
                <a:latin typeface="Bell MT" panose="02020503060305020303" pitchFamily="18" charset="0"/>
              </a:rPr>
              <a:t>Naimujjaman</a:t>
            </a:r>
          </a:p>
          <a:p>
            <a:endParaRPr lang="en-US" b="1" noProof="1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F0924-6ABE-4005-8A3C-77069F180EC9}"/>
              </a:ext>
            </a:extLst>
          </p:cNvPr>
          <p:cNvSpPr txBox="1"/>
          <p:nvPr/>
        </p:nvSpPr>
        <p:spPr>
          <a:xfrm>
            <a:off x="5502278" y="741742"/>
            <a:ext cx="2135209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b="1" noProof="1">
                <a:solidFill>
                  <a:schemeClr val="accent3">
                    <a:lumMod val="75000"/>
                  </a:schemeClr>
                </a:solidFill>
                <a:latin typeface="Bell MT" panose="02020503060305020303" pitchFamily="18" charset="0"/>
              </a:rPr>
              <a:t>Lamiya Mahbub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380B2-E68E-447F-A174-FF2A5CC3A9DC}"/>
              </a:ext>
            </a:extLst>
          </p:cNvPr>
          <p:cNvSpPr txBox="1"/>
          <p:nvPr/>
        </p:nvSpPr>
        <p:spPr>
          <a:xfrm>
            <a:off x="856797" y="878548"/>
            <a:ext cx="3189655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b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Mehrab Ibne Masud Badhon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AE118D-61D2-4F92-8E8D-782882176AFA}"/>
              </a:ext>
            </a:extLst>
          </p:cNvPr>
          <p:cNvSpPr txBox="1"/>
          <p:nvPr/>
        </p:nvSpPr>
        <p:spPr>
          <a:xfrm>
            <a:off x="5587474" y="3685111"/>
            <a:ext cx="2435822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b="1" noProof="1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Juthika Alamgir Orpa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20DA93-569C-4067-9243-BA42ADAED1F9}"/>
              </a:ext>
            </a:extLst>
          </p:cNvPr>
          <p:cNvSpPr txBox="1"/>
          <p:nvPr/>
        </p:nvSpPr>
        <p:spPr>
          <a:xfrm>
            <a:off x="6660232" y="1639000"/>
            <a:ext cx="2135209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b="1" noProof="1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Muntasir Ahmed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1B342-F235-4383-A764-F37DA1B31EDE}"/>
              </a:ext>
            </a:extLst>
          </p:cNvPr>
          <p:cNvGrpSpPr/>
          <p:nvPr/>
        </p:nvGrpSpPr>
        <p:grpSpPr>
          <a:xfrm>
            <a:off x="679511" y="995199"/>
            <a:ext cx="7143112" cy="3200398"/>
            <a:chOff x="1892848" y="1775316"/>
            <a:chExt cx="7143112" cy="3200398"/>
          </a:xfrm>
        </p:grpSpPr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7A98AF64-16EC-4B6D-849E-A3D1161052D4}"/>
                </a:ext>
              </a:extLst>
            </p:cNvPr>
            <p:cNvSpPr/>
            <p:nvPr/>
          </p:nvSpPr>
          <p:spPr>
            <a:xfrm>
              <a:off x="5417723" y="1775316"/>
              <a:ext cx="1949180" cy="1580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06" y="13815"/>
                  </a:moveTo>
                  <a:lnTo>
                    <a:pt x="20656" y="13815"/>
                  </a:lnTo>
                  <a:lnTo>
                    <a:pt x="21600" y="10768"/>
                  </a:lnTo>
                  <a:lnTo>
                    <a:pt x="19311" y="10784"/>
                  </a:lnTo>
                  <a:lnTo>
                    <a:pt x="19311" y="10784"/>
                  </a:lnTo>
                  <a:cubicBezTo>
                    <a:pt x="19311" y="10784"/>
                    <a:pt x="19311" y="10784"/>
                    <a:pt x="19311" y="10784"/>
                  </a:cubicBezTo>
                  <a:lnTo>
                    <a:pt x="21600" y="10768"/>
                  </a:lnTo>
                  <a:lnTo>
                    <a:pt x="20617" y="7673"/>
                  </a:lnTo>
                  <a:lnTo>
                    <a:pt x="18328" y="7689"/>
                  </a:lnTo>
                  <a:cubicBezTo>
                    <a:pt x="17965" y="7035"/>
                    <a:pt x="17526" y="6413"/>
                    <a:pt x="17008" y="5823"/>
                  </a:cubicBezTo>
                  <a:lnTo>
                    <a:pt x="17655" y="3765"/>
                  </a:lnTo>
                  <a:lnTo>
                    <a:pt x="16517" y="5296"/>
                  </a:lnTo>
                  <a:lnTo>
                    <a:pt x="16517" y="5296"/>
                  </a:lnTo>
                  <a:cubicBezTo>
                    <a:pt x="16517" y="5296"/>
                    <a:pt x="16517" y="5296"/>
                    <a:pt x="16517" y="5296"/>
                  </a:cubicBezTo>
                  <a:lnTo>
                    <a:pt x="17655" y="3765"/>
                  </a:lnTo>
                  <a:lnTo>
                    <a:pt x="14641" y="1579"/>
                  </a:lnTo>
                  <a:lnTo>
                    <a:pt x="13503" y="3127"/>
                  </a:lnTo>
                  <a:cubicBezTo>
                    <a:pt x="12598" y="2664"/>
                    <a:pt x="11628" y="2329"/>
                    <a:pt x="10658" y="2154"/>
                  </a:cubicBezTo>
                  <a:lnTo>
                    <a:pt x="9972" y="0"/>
                  </a:lnTo>
                  <a:lnTo>
                    <a:pt x="6687" y="16"/>
                  </a:lnTo>
                  <a:lnTo>
                    <a:pt x="7372" y="2170"/>
                  </a:lnTo>
                  <a:lnTo>
                    <a:pt x="7372" y="2170"/>
                  </a:lnTo>
                  <a:lnTo>
                    <a:pt x="7372" y="2170"/>
                  </a:lnTo>
                  <a:lnTo>
                    <a:pt x="6687" y="16"/>
                  </a:lnTo>
                  <a:lnTo>
                    <a:pt x="5833" y="2744"/>
                  </a:lnTo>
                  <a:cubicBezTo>
                    <a:pt x="5588" y="2871"/>
                    <a:pt x="5368" y="3015"/>
                    <a:pt x="5148" y="3175"/>
                  </a:cubicBezTo>
                  <a:lnTo>
                    <a:pt x="3040" y="1659"/>
                  </a:lnTo>
                  <a:lnTo>
                    <a:pt x="1410" y="3861"/>
                  </a:lnTo>
                  <a:lnTo>
                    <a:pt x="2677" y="4770"/>
                  </a:lnTo>
                  <a:lnTo>
                    <a:pt x="1410" y="3861"/>
                  </a:lnTo>
                  <a:lnTo>
                    <a:pt x="466" y="6908"/>
                  </a:lnTo>
                  <a:lnTo>
                    <a:pt x="1681" y="7785"/>
                  </a:lnTo>
                  <a:lnTo>
                    <a:pt x="944" y="7785"/>
                  </a:lnTo>
                  <a:lnTo>
                    <a:pt x="944" y="7785"/>
                  </a:lnTo>
                  <a:lnTo>
                    <a:pt x="0" y="10832"/>
                  </a:lnTo>
                  <a:lnTo>
                    <a:pt x="983" y="13927"/>
                  </a:lnTo>
                  <a:lnTo>
                    <a:pt x="3272" y="13911"/>
                  </a:lnTo>
                  <a:cubicBezTo>
                    <a:pt x="3635" y="14565"/>
                    <a:pt x="4074" y="15187"/>
                    <a:pt x="4592" y="15777"/>
                  </a:cubicBezTo>
                  <a:lnTo>
                    <a:pt x="3945" y="17835"/>
                  </a:lnTo>
                  <a:lnTo>
                    <a:pt x="6959" y="20021"/>
                  </a:lnTo>
                  <a:lnTo>
                    <a:pt x="8097" y="18473"/>
                  </a:lnTo>
                  <a:cubicBezTo>
                    <a:pt x="9002" y="18936"/>
                    <a:pt x="9972" y="19271"/>
                    <a:pt x="10942" y="19446"/>
                  </a:cubicBezTo>
                  <a:lnTo>
                    <a:pt x="11705" y="21600"/>
                  </a:lnTo>
                  <a:lnTo>
                    <a:pt x="14900" y="21584"/>
                  </a:lnTo>
                  <a:lnTo>
                    <a:pt x="15754" y="18856"/>
                  </a:lnTo>
                  <a:cubicBezTo>
                    <a:pt x="16000" y="18729"/>
                    <a:pt x="16220" y="18585"/>
                    <a:pt x="16426" y="18425"/>
                  </a:cubicBezTo>
                  <a:lnTo>
                    <a:pt x="18535" y="19941"/>
                  </a:lnTo>
                  <a:lnTo>
                    <a:pt x="20164" y="17739"/>
                  </a:lnTo>
                  <a:lnTo>
                    <a:pt x="21109" y="14692"/>
                  </a:lnTo>
                  <a:lnTo>
                    <a:pt x="21109" y="14692"/>
                  </a:lnTo>
                  <a:lnTo>
                    <a:pt x="19906" y="13815"/>
                  </a:lnTo>
                  <a:close/>
                  <a:moveTo>
                    <a:pt x="6596" y="9300"/>
                  </a:moveTo>
                  <a:cubicBezTo>
                    <a:pt x="6532" y="9109"/>
                    <a:pt x="6493" y="8918"/>
                    <a:pt x="6454" y="8742"/>
                  </a:cubicBezTo>
                  <a:cubicBezTo>
                    <a:pt x="7062" y="8216"/>
                    <a:pt x="7903" y="7897"/>
                    <a:pt x="8925" y="7881"/>
                  </a:cubicBezTo>
                  <a:cubicBezTo>
                    <a:pt x="11511" y="7865"/>
                    <a:pt x="14253" y="9843"/>
                    <a:pt x="15030" y="12284"/>
                  </a:cubicBezTo>
                  <a:cubicBezTo>
                    <a:pt x="15094" y="12475"/>
                    <a:pt x="15133" y="12666"/>
                    <a:pt x="15172" y="12842"/>
                  </a:cubicBezTo>
                  <a:cubicBezTo>
                    <a:pt x="14564" y="13368"/>
                    <a:pt x="13723" y="13687"/>
                    <a:pt x="12688" y="13703"/>
                  </a:cubicBezTo>
                  <a:cubicBezTo>
                    <a:pt x="10102" y="13719"/>
                    <a:pt x="7372" y="11741"/>
                    <a:pt x="6596" y="930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Freeform: Shape 46">
              <a:extLst>
                <a:ext uri="{FF2B5EF4-FFF2-40B4-BE49-F238E27FC236}">
                  <a16:creationId xmlns:a16="http://schemas.microsoft.com/office/drawing/2014/main" id="{8B9DF714-4C79-4050-81B7-E997669E4FDF}"/>
                </a:ext>
              </a:extLst>
            </p:cNvPr>
            <p:cNvSpPr/>
            <p:nvPr/>
          </p:nvSpPr>
          <p:spPr>
            <a:xfrm>
              <a:off x="7612014" y="2907477"/>
              <a:ext cx="1423946" cy="1203360"/>
            </a:xfrm>
            <a:custGeom>
              <a:avLst/>
              <a:gdLst>
                <a:gd name="connsiteX0" fmla="*/ 377016 w 1423946"/>
                <a:gd name="connsiteY0" fmla="*/ 801850 h 1203360"/>
                <a:gd name="connsiteX1" fmla="*/ 376830 w 1423946"/>
                <a:gd name="connsiteY1" fmla="*/ 802336 h 1203360"/>
                <a:gd name="connsiteX2" fmla="*/ 538065 w 1423946"/>
                <a:gd name="connsiteY2" fmla="*/ 896399 h 1203360"/>
                <a:gd name="connsiteX3" fmla="*/ 538067 w 1423946"/>
                <a:gd name="connsiteY3" fmla="*/ 896392 h 1203360"/>
                <a:gd name="connsiteX4" fmla="*/ 576567 w 1423946"/>
                <a:gd name="connsiteY4" fmla="*/ 478559 h 1203360"/>
                <a:gd name="connsiteX5" fmla="*/ 452828 w 1423946"/>
                <a:gd name="connsiteY5" fmla="*/ 501902 h 1203360"/>
                <a:gd name="connsiteX6" fmla="*/ 845006 w 1423946"/>
                <a:gd name="connsiteY6" fmla="*/ 722462 h 1203360"/>
                <a:gd name="connsiteX7" fmla="*/ 968745 w 1423946"/>
                <a:gd name="connsiteY7" fmla="*/ 699119 h 1203360"/>
                <a:gd name="connsiteX8" fmla="*/ 576567 w 1423946"/>
                <a:gd name="connsiteY8" fmla="*/ 478559 h 1203360"/>
                <a:gd name="connsiteX9" fmla="*/ 669980 w 1423946"/>
                <a:gd name="connsiteY9" fmla="*/ 0 h 1203360"/>
                <a:gd name="connsiteX10" fmla="*/ 714281 w 1423946"/>
                <a:gd name="connsiteY10" fmla="*/ 114375 h 1203360"/>
                <a:gd name="connsiteX11" fmla="*/ 898734 w 1423946"/>
                <a:gd name="connsiteY11" fmla="*/ 165741 h 1203360"/>
                <a:gd name="connsiteX12" fmla="*/ 972239 w 1423946"/>
                <a:gd name="connsiteY12" fmla="*/ 84012 h 1203360"/>
                <a:gd name="connsiteX13" fmla="*/ 1168361 w 1423946"/>
                <a:gd name="connsiteY13" fmla="*/ 198443 h 1203360"/>
                <a:gd name="connsiteX14" fmla="*/ 1126302 w 1423946"/>
                <a:gd name="connsiteY14" fmla="*/ 306968 h 1203360"/>
                <a:gd name="connsiteX15" fmla="*/ 1211541 w 1423946"/>
                <a:gd name="connsiteY15" fmla="*/ 405020 h 1203360"/>
                <a:gd name="connsiteX16" fmla="*/ 1359737 w 1423946"/>
                <a:gd name="connsiteY16" fmla="*/ 403850 h 1203360"/>
                <a:gd name="connsiteX17" fmla="*/ 1423946 w 1423946"/>
                <a:gd name="connsiteY17" fmla="*/ 567251 h 1203360"/>
                <a:gd name="connsiteX18" fmla="*/ 1355122 w 1423946"/>
                <a:gd name="connsiteY18" fmla="*/ 752824 h 1203360"/>
                <a:gd name="connsiteX19" fmla="*/ 1394808 w 1423946"/>
                <a:gd name="connsiteY19" fmla="*/ 776167 h 1203360"/>
                <a:gd name="connsiteX20" fmla="*/ 1309569 w 1423946"/>
                <a:gd name="connsiteY20" fmla="*/ 999123 h 1203360"/>
                <a:gd name="connsiteX21" fmla="*/ 1204553 w 1423946"/>
                <a:gd name="connsiteY21" fmla="*/ 1115838 h 1203360"/>
                <a:gd name="connsiteX22" fmla="*/ 1067960 w 1423946"/>
                <a:gd name="connsiteY22" fmla="*/ 1035280 h 1203360"/>
                <a:gd name="connsiteX23" fmla="*/ 1036448 w 1423946"/>
                <a:gd name="connsiteY23" fmla="*/ 1052773 h 1203360"/>
                <a:gd name="connsiteX24" fmla="*/ 1023593 w 1423946"/>
                <a:gd name="connsiteY24" fmla="*/ 1058623 h 1203360"/>
                <a:gd name="connsiteX25" fmla="*/ 968745 w 1423946"/>
                <a:gd name="connsiteY25" fmla="*/ 1202190 h 1203360"/>
                <a:gd name="connsiteX26" fmla="*/ 755153 w 1423946"/>
                <a:gd name="connsiteY26" fmla="*/ 1203360 h 1203360"/>
                <a:gd name="connsiteX27" fmla="*/ 710787 w 1423946"/>
                <a:gd name="connsiteY27" fmla="*/ 1088985 h 1203360"/>
                <a:gd name="connsiteX28" fmla="*/ 526399 w 1423946"/>
                <a:gd name="connsiteY28" fmla="*/ 1037620 h 1203360"/>
                <a:gd name="connsiteX29" fmla="*/ 452894 w 1423946"/>
                <a:gd name="connsiteY29" fmla="*/ 1119348 h 1203360"/>
                <a:gd name="connsiteX30" fmla="*/ 536813 w 1423946"/>
                <a:gd name="connsiteY30" fmla="*/ 899675 h 1203360"/>
                <a:gd name="connsiteX31" fmla="*/ 452859 w 1423946"/>
                <a:gd name="connsiteY31" fmla="*/ 1119324 h 1203360"/>
                <a:gd name="connsiteX32" fmla="*/ 256779 w 1423946"/>
                <a:gd name="connsiteY32" fmla="*/ 1004933 h 1203360"/>
                <a:gd name="connsiteX33" fmla="*/ 298415 w 1423946"/>
                <a:gd name="connsiteY33" fmla="*/ 896003 h 1203360"/>
                <a:gd name="connsiteX34" fmla="*/ 280109 w 1423946"/>
                <a:gd name="connsiteY34" fmla="*/ 878899 h 1203360"/>
                <a:gd name="connsiteX35" fmla="*/ 212406 w 1423946"/>
                <a:gd name="connsiteY35" fmla="*/ 797170 h 1203360"/>
                <a:gd name="connsiteX36" fmla="*/ 64210 w 1423946"/>
                <a:gd name="connsiteY36" fmla="*/ 798340 h 1203360"/>
                <a:gd name="connsiteX37" fmla="*/ 0 w 1423946"/>
                <a:gd name="connsiteY37" fmla="*/ 634940 h 1203360"/>
                <a:gd name="connsiteX38" fmla="*/ 70011 w 1423946"/>
                <a:gd name="connsiteY38" fmla="*/ 450536 h 1203360"/>
                <a:gd name="connsiteX39" fmla="*/ 30325 w 1423946"/>
                <a:gd name="connsiteY39" fmla="*/ 427193 h 1203360"/>
                <a:gd name="connsiteX40" fmla="*/ 115564 w 1423946"/>
                <a:gd name="connsiteY40" fmla="*/ 204237 h 1203360"/>
                <a:gd name="connsiteX41" fmla="*/ 220580 w 1423946"/>
                <a:gd name="connsiteY41" fmla="*/ 87522 h 1203360"/>
                <a:gd name="connsiteX42" fmla="*/ 357173 w 1423946"/>
                <a:gd name="connsiteY42" fmla="*/ 168081 h 1203360"/>
                <a:gd name="connsiteX43" fmla="*/ 401540 w 1423946"/>
                <a:gd name="connsiteY43" fmla="*/ 144738 h 1203360"/>
                <a:gd name="connsiteX44" fmla="*/ 456388 w 1423946"/>
                <a:gd name="connsiteY44" fmla="*/ 1170 h 120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23946" h="1203360">
                  <a:moveTo>
                    <a:pt x="377016" y="801850"/>
                  </a:moveTo>
                  <a:lnTo>
                    <a:pt x="376830" y="802336"/>
                  </a:lnTo>
                  <a:lnTo>
                    <a:pt x="538065" y="896399"/>
                  </a:lnTo>
                  <a:lnTo>
                    <a:pt x="538067" y="896392"/>
                  </a:lnTo>
                  <a:close/>
                  <a:moveTo>
                    <a:pt x="576567" y="478559"/>
                  </a:moveTo>
                  <a:cubicBezTo>
                    <a:pt x="528706" y="478559"/>
                    <a:pt x="486713" y="486692"/>
                    <a:pt x="452828" y="501902"/>
                  </a:cubicBezTo>
                  <a:cubicBezTo>
                    <a:pt x="508863" y="625580"/>
                    <a:pt x="681648" y="723632"/>
                    <a:pt x="845006" y="722462"/>
                  </a:cubicBezTo>
                  <a:cubicBezTo>
                    <a:pt x="892867" y="722462"/>
                    <a:pt x="934926" y="714328"/>
                    <a:pt x="968745" y="699119"/>
                  </a:cubicBezTo>
                  <a:cubicBezTo>
                    <a:pt x="911523" y="575440"/>
                    <a:pt x="739991" y="477389"/>
                    <a:pt x="576567" y="478559"/>
                  </a:cubicBezTo>
                  <a:close/>
                  <a:moveTo>
                    <a:pt x="669980" y="0"/>
                  </a:moveTo>
                  <a:lnTo>
                    <a:pt x="714281" y="114375"/>
                  </a:lnTo>
                  <a:cubicBezTo>
                    <a:pt x="777369" y="123735"/>
                    <a:pt x="839205" y="141228"/>
                    <a:pt x="898734" y="165741"/>
                  </a:cubicBezTo>
                  <a:lnTo>
                    <a:pt x="972239" y="84012"/>
                  </a:lnTo>
                  <a:lnTo>
                    <a:pt x="1168361" y="198443"/>
                  </a:lnTo>
                  <a:lnTo>
                    <a:pt x="1126302" y="306968"/>
                  </a:lnTo>
                  <a:cubicBezTo>
                    <a:pt x="1159000" y="337331"/>
                    <a:pt x="1188204" y="369978"/>
                    <a:pt x="1211541" y="405020"/>
                  </a:cubicBezTo>
                  <a:lnTo>
                    <a:pt x="1359737" y="403850"/>
                  </a:lnTo>
                  <a:lnTo>
                    <a:pt x="1423946" y="567251"/>
                  </a:lnTo>
                  <a:lnTo>
                    <a:pt x="1355122" y="752824"/>
                  </a:lnTo>
                  <a:lnTo>
                    <a:pt x="1394808" y="776167"/>
                  </a:lnTo>
                  <a:lnTo>
                    <a:pt x="1309569" y="999123"/>
                  </a:lnTo>
                  <a:lnTo>
                    <a:pt x="1204553" y="1115838"/>
                  </a:lnTo>
                  <a:lnTo>
                    <a:pt x="1067960" y="1035280"/>
                  </a:lnTo>
                  <a:cubicBezTo>
                    <a:pt x="1057478" y="1041129"/>
                    <a:pt x="1046930" y="1046979"/>
                    <a:pt x="1036448" y="1052773"/>
                  </a:cubicBezTo>
                  <a:cubicBezTo>
                    <a:pt x="1031768" y="1055113"/>
                    <a:pt x="1028274" y="1056283"/>
                    <a:pt x="1023593" y="1058623"/>
                  </a:cubicBezTo>
                  <a:lnTo>
                    <a:pt x="968745" y="1202190"/>
                  </a:lnTo>
                  <a:lnTo>
                    <a:pt x="755153" y="1203360"/>
                  </a:lnTo>
                  <a:lnTo>
                    <a:pt x="710787" y="1088985"/>
                  </a:lnTo>
                  <a:cubicBezTo>
                    <a:pt x="647764" y="1079626"/>
                    <a:pt x="585928" y="1062133"/>
                    <a:pt x="526399" y="1037620"/>
                  </a:cubicBezTo>
                  <a:lnTo>
                    <a:pt x="452894" y="1119348"/>
                  </a:lnTo>
                  <a:lnTo>
                    <a:pt x="536813" y="899675"/>
                  </a:lnTo>
                  <a:lnTo>
                    <a:pt x="452859" y="1119324"/>
                  </a:lnTo>
                  <a:lnTo>
                    <a:pt x="256779" y="1004933"/>
                  </a:lnTo>
                  <a:lnTo>
                    <a:pt x="298415" y="896003"/>
                  </a:lnTo>
                  <a:lnTo>
                    <a:pt x="280109" y="878899"/>
                  </a:lnTo>
                  <a:cubicBezTo>
                    <a:pt x="254465" y="853216"/>
                    <a:pt x="231128" y="825193"/>
                    <a:pt x="212406" y="797170"/>
                  </a:cubicBezTo>
                  <a:lnTo>
                    <a:pt x="64210" y="798340"/>
                  </a:lnTo>
                  <a:lnTo>
                    <a:pt x="0" y="634940"/>
                  </a:lnTo>
                  <a:lnTo>
                    <a:pt x="70011" y="450536"/>
                  </a:lnTo>
                  <a:lnTo>
                    <a:pt x="30325" y="427193"/>
                  </a:lnTo>
                  <a:lnTo>
                    <a:pt x="115564" y="204237"/>
                  </a:lnTo>
                  <a:lnTo>
                    <a:pt x="220580" y="87522"/>
                  </a:lnTo>
                  <a:lnTo>
                    <a:pt x="357173" y="168081"/>
                  </a:lnTo>
                  <a:cubicBezTo>
                    <a:pt x="371149" y="158721"/>
                    <a:pt x="386312" y="151757"/>
                    <a:pt x="401540" y="144738"/>
                  </a:cubicBezTo>
                  <a:lnTo>
                    <a:pt x="456388" y="117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04655666-8B6C-4834-B1B1-15C5AF0D0967}"/>
                </a:ext>
              </a:extLst>
            </p:cNvPr>
            <p:cNvSpPr/>
            <p:nvPr/>
          </p:nvSpPr>
          <p:spPr>
            <a:xfrm>
              <a:off x="6304777" y="3024195"/>
              <a:ext cx="1651550" cy="136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5" y="10505"/>
                  </a:moveTo>
                  <a:lnTo>
                    <a:pt x="21508" y="10505"/>
                  </a:lnTo>
                  <a:lnTo>
                    <a:pt x="21600" y="10505"/>
                  </a:lnTo>
                  <a:lnTo>
                    <a:pt x="21569" y="10413"/>
                  </a:lnTo>
                  <a:lnTo>
                    <a:pt x="20623" y="7483"/>
                  </a:lnTo>
                  <a:lnTo>
                    <a:pt x="18348" y="7501"/>
                  </a:lnTo>
                  <a:cubicBezTo>
                    <a:pt x="17997" y="6856"/>
                    <a:pt x="17555" y="6248"/>
                    <a:pt x="17036" y="5695"/>
                  </a:cubicBezTo>
                  <a:lnTo>
                    <a:pt x="17677" y="3686"/>
                  </a:lnTo>
                  <a:lnTo>
                    <a:pt x="14685" y="1567"/>
                  </a:lnTo>
                  <a:lnTo>
                    <a:pt x="13555" y="3059"/>
                  </a:lnTo>
                  <a:cubicBezTo>
                    <a:pt x="12655" y="2617"/>
                    <a:pt x="11693" y="2285"/>
                    <a:pt x="10731" y="2101"/>
                  </a:cubicBezTo>
                  <a:lnTo>
                    <a:pt x="10044" y="0"/>
                  </a:lnTo>
                  <a:lnTo>
                    <a:pt x="6778" y="18"/>
                  </a:lnTo>
                  <a:lnTo>
                    <a:pt x="6778" y="18"/>
                  </a:lnTo>
                  <a:lnTo>
                    <a:pt x="5938" y="2672"/>
                  </a:lnTo>
                  <a:cubicBezTo>
                    <a:pt x="5694" y="2801"/>
                    <a:pt x="5480" y="2949"/>
                    <a:pt x="5266" y="3096"/>
                  </a:cubicBezTo>
                  <a:lnTo>
                    <a:pt x="3236" y="1659"/>
                  </a:lnTo>
                  <a:lnTo>
                    <a:pt x="3175" y="1622"/>
                  </a:lnTo>
                  <a:lnTo>
                    <a:pt x="3145" y="1659"/>
                  </a:lnTo>
                  <a:lnTo>
                    <a:pt x="1572" y="3760"/>
                  </a:lnTo>
                  <a:lnTo>
                    <a:pt x="1572" y="3760"/>
                  </a:lnTo>
                  <a:lnTo>
                    <a:pt x="458" y="7280"/>
                  </a:lnTo>
                  <a:lnTo>
                    <a:pt x="1069" y="7704"/>
                  </a:lnTo>
                  <a:lnTo>
                    <a:pt x="0" y="11095"/>
                  </a:lnTo>
                  <a:lnTo>
                    <a:pt x="977" y="14117"/>
                  </a:lnTo>
                  <a:lnTo>
                    <a:pt x="3251" y="14099"/>
                  </a:lnTo>
                  <a:cubicBezTo>
                    <a:pt x="3602" y="14744"/>
                    <a:pt x="4045" y="15352"/>
                    <a:pt x="4564" y="15905"/>
                  </a:cubicBezTo>
                  <a:lnTo>
                    <a:pt x="3923" y="17914"/>
                  </a:lnTo>
                  <a:lnTo>
                    <a:pt x="6915" y="20033"/>
                  </a:lnTo>
                  <a:lnTo>
                    <a:pt x="8045" y="18541"/>
                  </a:lnTo>
                  <a:cubicBezTo>
                    <a:pt x="8945" y="18983"/>
                    <a:pt x="9907" y="19315"/>
                    <a:pt x="10869" y="19499"/>
                  </a:cubicBezTo>
                  <a:lnTo>
                    <a:pt x="11556" y="21600"/>
                  </a:lnTo>
                  <a:lnTo>
                    <a:pt x="14822" y="21582"/>
                  </a:lnTo>
                  <a:lnTo>
                    <a:pt x="15662" y="18928"/>
                  </a:lnTo>
                  <a:cubicBezTo>
                    <a:pt x="15906" y="18799"/>
                    <a:pt x="16120" y="18651"/>
                    <a:pt x="16334" y="18504"/>
                  </a:cubicBezTo>
                  <a:lnTo>
                    <a:pt x="18425" y="19978"/>
                  </a:lnTo>
                  <a:lnTo>
                    <a:pt x="20043" y="17840"/>
                  </a:lnTo>
                  <a:lnTo>
                    <a:pt x="21157" y="14320"/>
                  </a:lnTo>
                  <a:lnTo>
                    <a:pt x="21157" y="14320"/>
                  </a:lnTo>
                  <a:lnTo>
                    <a:pt x="20486" y="13841"/>
                  </a:lnTo>
                  <a:lnTo>
                    <a:pt x="21539" y="10505"/>
                  </a:lnTo>
                  <a:lnTo>
                    <a:pt x="20425" y="10505"/>
                  </a:lnTo>
                  <a:close/>
                  <a:moveTo>
                    <a:pt x="8854" y="8238"/>
                  </a:moveTo>
                  <a:cubicBezTo>
                    <a:pt x="11418" y="8220"/>
                    <a:pt x="14135" y="10155"/>
                    <a:pt x="14914" y="12532"/>
                  </a:cubicBezTo>
                  <a:cubicBezTo>
                    <a:pt x="14929" y="12588"/>
                    <a:pt x="14944" y="12661"/>
                    <a:pt x="14975" y="12717"/>
                  </a:cubicBezTo>
                  <a:cubicBezTo>
                    <a:pt x="14395" y="13104"/>
                    <a:pt x="13647" y="13343"/>
                    <a:pt x="12777" y="13343"/>
                  </a:cubicBezTo>
                  <a:cubicBezTo>
                    <a:pt x="10212" y="13362"/>
                    <a:pt x="7495" y="11427"/>
                    <a:pt x="6716" y="9049"/>
                  </a:cubicBezTo>
                  <a:cubicBezTo>
                    <a:pt x="6701" y="8994"/>
                    <a:pt x="6686" y="8920"/>
                    <a:pt x="6655" y="8865"/>
                  </a:cubicBezTo>
                  <a:cubicBezTo>
                    <a:pt x="7220" y="8478"/>
                    <a:pt x="7968" y="8238"/>
                    <a:pt x="8854" y="823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AD260F8A-6422-441A-A49D-3294FEE103DA}"/>
                </a:ext>
              </a:extLst>
            </p:cNvPr>
            <p:cNvSpPr/>
            <p:nvPr/>
          </p:nvSpPr>
          <p:spPr>
            <a:xfrm>
              <a:off x="3060025" y="2067110"/>
              <a:ext cx="1770599" cy="1456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47" y="13933"/>
                  </a:moveTo>
                  <a:lnTo>
                    <a:pt x="20561" y="13933"/>
                  </a:lnTo>
                  <a:lnTo>
                    <a:pt x="21600" y="10627"/>
                  </a:lnTo>
                  <a:lnTo>
                    <a:pt x="21600" y="10627"/>
                  </a:lnTo>
                  <a:lnTo>
                    <a:pt x="20618" y="7581"/>
                  </a:lnTo>
                  <a:lnTo>
                    <a:pt x="18339" y="7598"/>
                  </a:lnTo>
                  <a:cubicBezTo>
                    <a:pt x="17983" y="6958"/>
                    <a:pt x="17528" y="6335"/>
                    <a:pt x="17029" y="5763"/>
                  </a:cubicBezTo>
                  <a:lnTo>
                    <a:pt x="17670" y="3738"/>
                  </a:lnTo>
                  <a:lnTo>
                    <a:pt x="17300" y="4240"/>
                  </a:lnTo>
                  <a:lnTo>
                    <a:pt x="17670" y="3738"/>
                  </a:lnTo>
                  <a:lnTo>
                    <a:pt x="14666" y="1592"/>
                  </a:lnTo>
                  <a:lnTo>
                    <a:pt x="13541" y="3098"/>
                  </a:lnTo>
                  <a:cubicBezTo>
                    <a:pt x="12630" y="2648"/>
                    <a:pt x="11676" y="2319"/>
                    <a:pt x="10707" y="2129"/>
                  </a:cubicBezTo>
                  <a:lnTo>
                    <a:pt x="10024" y="0"/>
                  </a:lnTo>
                  <a:lnTo>
                    <a:pt x="6749" y="17"/>
                  </a:lnTo>
                  <a:lnTo>
                    <a:pt x="6749" y="17"/>
                  </a:lnTo>
                  <a:lnTo>
                    <a:pt x="5909" y="2700"/>
                  </a:lnTo>
                  <a:cubicBezTo>
                    <a:pt x="5667" y="2821"/>
                    <a:pt x="5439" y="2977"/>
                    <a:pt x="5226" y="3133"/>
                  </a:cubicBezTo>
                  <a:lnTo>
                    <a:pt x="3132" y="1644"/>
                  </a:lnTo>
                  <a:lnTo>
                    <a:pt x="1509" y="3808"/>
                  </a:lnTo>
                  <a:lnTo>
                    <a:pt x="1509" y="3808"/>
                  </a:lnTo>
                  <a:lnTo>
                    <a:pt x="470" y="7113"/>
                  </a:lnTo>
                  <a:lnTo>
                    <a:pt x="1253" y="7667"/>
                  </a:lnTo>
                  <a:lnTo>
                    <a:pt x="1039" y="7667"/>
                  </a:lnTo>
                  <a:lnTo>
                    <a:pt x="1823" y="10108"/>
                  </a:lnTo>
                  <a:lnTo>
                    <a:pt x="1039" y="7667"/>
                  </a:lnTo>
                  <a:lnTo>
                    <a:pt x="0" y="10973"/>
                  </a:lnTo>
                  <a:lnTo>
                    <a:pt x="982" y="14019"/>
                  </a:lnTo>
                  <a:lnTo>
                    <a:pt x="3261" y="14002"/>
                  </a:lnTo>
                  <a:cubicBezTo>
                    <a:pt x="3617" y="14642"/>
                    <a:pt x="4058" y="15265"/>
                    <a:pt x="4571" y="15837"/>
                  </a:cubicBezTo>
                  <a:lnTo>
                    <a:pt x="3930" y="17862"/>
                  </a:lnTo>
                  <a:lnTo>
                    <a:pt x="6934" y="20008"/>
                  </a:lnTo>
                  <a:lnTo>
                    <a:pt x="8059" y="18502"/>
                  </a:lnTo>
                  <a:cubicBezTo>
                    <a:pt x="8970" y="18952"/>
                    <a:pt x="9924" y="19281"/>
                    <a:pt x="10893" y="19471"/>
                  </a:cubicBezTo>
                  <a:lnTo>
                    <a:pt x="11576" y="21600"/>
                  </a:lnTo>
                  <a:lnTo>
                    <a:pt x="14851" y="21583"/>
                  </a:lnTo>
                  <a:lnTo>
                    <a:pt x="15691" y="18900"/>
                  </a:lnTo>
                  <a:cubicBezTo>
                    <a:pt x="15933" y="18779"/>
                    <a:pt x="16161" y="18623"/>
                    <a:pt x="16374" y="18467"/>
                  </a:cubicBezTo>
                  <a:lnTo>
                    <a:pt x="18468" y="19956"/>
                  </a:lnTo>
                  <a:lnTo>
                    <a:pt x="20091" y="17792"/>
                  </a:lnTo>
                  <a:lnTo>
                    <a:pt x="21130" y="14487"/>
                  </a:lnTo>
                  <a:lnTo>
                    <a:pt x="21130" y="14487"/>
                  </a:lnTo>
                  <a:lnTo>
                    <a:pt x="20347" y="13933"/>
                  </a:lnTo>
                  <a:close/>
                  <a:moveTo>
                    <a:pt x="6635" y="9190"/>
                  </a:moveTo>
                  <a:cubicBezTo>
                    <a:pt x="6592" y="9069"/>
                    <a:pt x="6564" y="8948"/>
                    <a:pt x="6535" y="8827"/>
                  </a:cubicBezTo>
                  <a:cubicBezTo>
                    <a:pt x="7134" y="8377"/>
                    <a:pt x="7917" y="8100"/>
                    <a:pt x="8871" y="8100"/>
                  </a:cubicBezTo>
                  <a:cubicBezTo>
                    <a:pt x="11448" y="8083"/>
                    <a:pt x="14182" y="10038"/>
                    <a:pt x="14965" y="12444"/>
                  </a:cubicBezTo>
                  <a:cubicBezTo>
                    <a:pt x="15007" y="12565"/>
                    <a:pt x="15036" y="12687"/>
                    <a:pt x="15064" y="12808"/>
                  </a:cubicBezTo>
                  <a:cubicBezTo>
                    <a:pt x="14466" y="13258"/>
                    <a:pt x="13683" y="13535"/>
                    <a:pt x="12729" y="13535"/>
                  </a:cubicBezTo>
                  <a:cubicBezTo>
                    <a:pt x="10138" y="13535"/>
                    <a:pt x="7404" y="11596"/>
                    <a:pt x="6635" y="919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EDD410F1-3C6F-48B3-A250-C21D4077E4E7}"/>
                </a:ext>
              </a:extLst>
            </p:cNvPr>
            <p:cNvSpPr/>
            <p:nvPr/>
          </p:nvSpPr>
          <p:spPr>
            <a:xfrm>
              <a:off x="4203858" y="2977507"/>
              <a:ext cx="2511757" cy="1998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10" y="13563"/>
                  </a:moveTo>
                  <a:lnTo>
                    <a:pt x="20867" y="13550"/>
                  </a:lnTo>
                  <a:lnTo>
                    <a:pt x="21600" y="11141"/>
                  </a:lnTo>
                  <a:lnTo>
                    <a:pt x="20606" y="7936"/>
                  </a:lnTo>
                  <a:lnTo>
                    <a:pt x="18298" y="7949"/>
                  </a:lnTo>
                  <a:cubicBezTo>
                    <a:pt x="17936" y="7267"/>
                    <a:pt x="17485" y="6624"/>
                    <a:pt x="16963" y="6031"/>
                  </a:cubicBezTo>
                  <a:lnTo>
                    <a:pt x="17615" y="3899"/>
                  </a:lnTo>
                  <a:lnTo>
                    <a:pt x="14564" y="1653"/>
                  </a:lnTo>
                  <a:lnTo>
                    <a:pt x="13420" y="3243"/>
                  </a:lnTo>
                  <a:cubicBezTo>
                    <a:pt x="12496" y="2763"/>
                    <a:pt x="11523" y="2422"/>
                    <a:pt x="10539" y="2233"/>
                  </a:cubicBezTo>
                  <a:lnTo>
                    <a:pt x="9846" y="0"/>
                  </a:lnTo>
                  <a:lnTo>
                    <a:pt x="6524" y="25"/>
                  </a:lnTo>
                  <a:lnTo>
                    <a:pt x="5791" y="2435"/>
                  </a:lnTo>
                  <a:lnTo>
                    <a:pt x="5882" y="2725"/>
                  </a:lnTo>
                  <a:cubicBezTo>
                    <a:pt x="5561" y="2889"/>
                    <a:pt x="5249" y="3079"/>
                    <a:pt x="4978" y="3293"/>
                  </a:cubicBezTo>
                  <a:lnTo>
                    <a:pt x="2851" y="1729"/>
                  </a:lnTo>
                  <a:lnTo>
                    <a:pt x="1204" y="4000"/>
                  </a:lnTo>
                  <a:lnTo>
                    <a:pt x="472" y="6409"/>
                  </a:lnTo>
                  <a:lnTo>
                    <a:pt x="2600" y="7974"/>
                  </a:lnTo>
                  <a:lnTo>
                    <a:pt x="2580" y="8037"/>
                  </a:lnTo>
                  <a:lnTo>
                    <a:pt x="733" y="8050"/>
                  </a:lnTo>
                  <a:lnTo>
                    <a:pt x="733" y="8050"/>
                  </a:lnTo>
                  <a:lnTo>
                    <a:pt x="0" y="10459"/>
                  </a:lnTo>
                  <a:lnTo>
                    <a:pt x="994" y="13664"/>
                  </a:lnTo>
                  <a:lnTo>
                    <a:pt x="3302" y="13651"/>
                  </a:lnTo>
                  <a:cubicBezTo>
                    <a:pt x="3664" y="14333"/>
                    <a:pt x="4115" y="14976"/>
                    <a:pt x="4637" y="15569"/>
                  </a:cubicBezTo>
                  <a:lnTo>
                    <a:pt x="3985" y="17701"/>
                  </a:lnTo>
                  <a:lnTo>
                    <a:pt x="7036" y="19947"/>
                  </a:lnTo>
                  <a:lnTo>
                    <a:pt x="8180" y="18357"/>
                  </a:lnTo>
                  <a:cubicBezTo>
                    <a:pt x="9104" y="18837"/>
                    <a:pt x="10077" y="19178"/>
                    <a:pt x="11061" y="19367"/>
                  </a:cubicBezTo>
                  <a:lnTo>
                    <a:pt x="11754" y="21600"/>
                  </a:lnTo>
                  <a:lnTo>
                    <a:pt x="15076" y="21575"/>
                  </a:lnTo>
                  <a:lnTo>
                    <a:pt x="15809" y="19165"/>
                  </a:lnTo>
                  <a:lnTo>
                    <a:pt x="15718" y="18875"/>
                  </a:lnTo>
                  <a:cubicBezTo>
                    <a:pt x="16039" y="18711"/>
                    <a:pt x="16351" y="18521"/>
                    <a:pt x="16622" y="18307"/>
                  </a:cubicBezTo>
                  <a:lnTo>
                    <a:pt x="18749" y="19871"/>
                  </a:lnTo>
                  <a:lnTo>
                    <a:pt x="20396" y="17600"/>
                  </a:lnTo>
                  <a:lnTo>
                    <a:pt x="21128" y="15191"/>
                  </a:lnTo>
                  <a:lnTo>
                    <a:pt x="19000" y="13626"/>
                  </a:lnTo>
                  <a:cubicBezTo>
                    <a:pt x="19000" y="13614"/>
                    <a:pt x="19010" y="13588"/>
                    <a:pt x="19010" y="13563"/>
                  </a:cubicBezTo>
                  <a:close/>
                  <a:moveTo>
                    <a:pt x="12587" y="14181"/>
                  </a:moveTo>
                  <a:cubicBezTo>
                    <a:pt x="9967" y="14194"/>
                    <a:pt x="7197" y="12150"/>
                    <a:pt x="6414" y="9627"/>
                  </a:cubicBezTo>
                  <a:cubicBezTo>
                    <a:pt x="6303" y="9273"/>
                    <a:pt x="6243" y="8933"/>
                    <a:pt x="6213" y="8605"/>
                  </a:cubicBezTo>
                  <a:cubicBezTo>
                    <a:pt x="6825" y="7886"/>
                    <a:pt x="7799" y="7444"/>
                    <a:pt x="9003" y="7431"/>
                  </a:cubicBezTo>
                  <a:cubicBezTo>
                    <a:pt x="11623" y="7419"/>
                    <a:pt x="14393" y="9463"/>
                    <a:pt x="15176" y="11986"/>
                  </a:cubicBezTo>
                  <a:cubicBezTo>
                    <a:pt x="15287" y="12339"/>
                    <a:pt x="15347" y="12680"/>
                    <a:pt x="15377" y="13008"/>
                  </a:cubicBezTo>
                  <a:cubicBezTo>
                    <a:pt x="14755" y="13727"/>
                    <a:pt x="13791" y="14169"/>
                    <a:pt x="12587" y="1418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A574C92C-E5B2-4DDA-AE6F-A25F2354CE4C}"/>
                </a:ext>
              </a:extLst>
            </p:cNvPr>
            <p:cNvSpPr/>
            <p:nvPr/>
          </p:nvSpPr>
          <p:spPr>
            <a:xfrm>
              <a:off x="1892848" y="2709057"/>
              <a:ext cx="1948018" cy="1580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18" y="13815"/>
                  </a:moveTo>
                  <a:lnTo>
                    <a:pt x="20655" y="13815"/>
                  </a:lnTo>
                  <a:lnTo>
                    <a:pt x="21600" y="10768"/>
                  </a:lnTo>
                  <a:lnTo>
                    <a:pt x="21600" y="10768"/>
                  </a:lnTo>
                  <a:lnTo>
                    <a:pt x="20616" y="7673"/>
                  </a:lnTo>
                  <a:lnTo>
                    <a:pt x="18326" y="7689"/>
                  </a:lnTo>
                  <a:cubicBezTo>
                    <a:pt x="17963" y="7035"/>
                    <a:pt x="17523" y="6413"/>
                    <a:pt x="17006" y="5823"/>
                  </a:cubicBezTo>
                  <a:lnTo>
                    <a:pt x="17653" y="3765"/>
                  </a:lnTo>
                  <a:lnTo>
                    <a:pt x="17653" y="3765"/>
                  </a:lnTo>
                  <a:lnTo>
                    <a:pt x="14637" y="1579"/>
                  </a:lnTo>
                  <a:lnTo>
                    <a:pt x="13498" y="3127"/>
                  </a:lnTo>
                  <a:cubicBezTo>
                    <a:pt x="12592" y="2664"/>
                    <a:pt x="11622" y="2329"/>
                    <a:pt x="10651" y="2154"/>
                  </a:cubicBezTo>
                  <a:lnTo>
                    <a:pt x="9965" y="0"/>
                  </a:lnTo>
                  <a:lnTo>
                    <a:pt x="6678" y="16"/>
                  </a:lnTo>
                  <a:lnTo>
                    <a:pt x="5824" y="2744"/>
                  </a:lnTo>
                  <a:cubicBezTo>
                    <a:pt x="5578" y="2871"/>
                    <a:pt x="5358" y="3015"/>
                    <a:pt x="5151" y="3175"/>
                  </a:cubicBezTo>
                  <a:lnTo>
                    <a:pt x="3041" y="1659"/>
                  </a:lnTo>
                  <a:lnTo>
                    <a:pt x="1411" y="3861"/>
                  </a:lnTo>
                  <a:lnTo>
                    <a:pt x="1411" y="3861"/>
                  </a:lnTo>
                  <a:lnTo>
                    <a:pt x="466" y="6908"/>
                  </a:lnTo>
                  <a:lnTo>
                    <a:pt x="1682" y="7785"/>
                  </a:lnTo>
                  <a:lnTo>
                    <a:pt x="945" y="7785"/>
                  </a:lnTo>
                  <a:lnTo>
                    <a:pt x="945" y="7785"/>
                  </a:lnTo>
                  <a:lnTo>
                    <a:pt x="0" y="10832"/>
                  </a:lnTo>
                  <a:lnTo>
                    <a:pt x="984" y="13927"/>
                  </a:lnTo>
                  <a:lnTo>
                    <a:pt x="3274" y="13911"/>
                  </a:lnTo>
                  <a:cubicBezTo>
                    <a:pt x="3637" y="14565"/>
                    <a:pt x="4077" y="15187"/>
                    <a:pt x="4594" y="15777"/>
                  </a:cubicBezTo>
                  <a:lnTo>
                    <a:pt x="3960" y="17835"/>
                  </a:lnTo>
                  <a:lnTo>
                    <a:pt x="6976" y="20021"/>
                  </a:lnTo>
                  <a:lnTo>
                    <a:pt x="8115" y="18473"/>
                  </a:lnTo>
                  <a:cubicBezTo>
                    <a:pt x="9021" y="18936"/>
                    <a:pt x="9991" y="19271"/>
                    <a:pt x="10962" y="19446"/>
                  </a:cubicBezTo>
                  <a:lnTo>
                    <a:pt x="11648" y="21600"/>
                  </a:lnTo>
                  <a:lnTo>
                    <a:pt x="14935" y="21584"/>
                  </a:lnTo>
                  <a:lnTo>
                    <a:pt x="15789" y="18856"/>
                  </a:lnTo>
                  <a:cubicBezTo>
                    <a:pt x="16035" y="18729"/>
                    <a:pt x="16255" y="18585"/>
                    <a:pt x="16462" y="18425"/>
                  </a:cubicBezTo>
                  <a:lnTo>
                    <a:pt x="18572" y="19941"/>
                  </a:lnTo>
                  <a:lnTo>
                    <a:pt x="20189" y="17739"/>
                  </a:lnTo>
                  <a:lnTo>
                    <a:pt x="21134" y="14692"/>
                  </a:lnTo>
                  <a:lnTo>
                    <a:pt x="21134" y="14692"/>
                  </a:lnTo>
                  <a:lnTo>
                    <a:pt x="19918" y="13815"/>
                  </a:lnTo>
                  <a:close/>
                  <a:moveTo>
                    <a:pt x="8943" y="7881"/>
                  </a:moveTo>
                  <a:cubicBezTo>
                    <a:pt x="11531" y="7865"/>
                    <a:pt x="14275" y="9843"/>
                    <a:pt x="15051" y="12284"/>
                  </a:cubicBezTo>
                  <a:cubicBezTo>
                    <a:pt x="15116" y="12475"/>
                    <a:pt x="15155" y="12666"/>
                    <a:pt x="15194" y="12842"/>
                  </a:cubicBezTo>
                  <a:cubicBezTo>
                    <a:pt x="14585" y="13368"/>
                    <a:pt x="13744" y="13687"/>
                    <a:pt x="12709" y="13703"/>
                  </a:cubicBezTo>
                  <a:cubicBezTo>
                    <a:pt x="10121" y="13719"/>
                    <a:pt x="7377" y="11741"/>
                    <a:pt x="6600" y="9300"/>
                  </a:cubicBezTo>
                  <a:cubicBezTo>
                    <a:pt x="6536" y="9109"/>
                    <a:pt x="6497" y="8918"/>
                    <a:pt x="6458" y="8742"/>
                  </a:cubicBezTo>
                  <a:cubicBezTo>
                    <a:pt x="7066" y="8200"/>
                    <a:pt x="7907" y="7881"/>
                    <a:pt x="8943" y="788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1E957BD2-8A16-4C01-ABD7-E336EAEB45A0}"/>
                </a:ext>
              </a:extLst>
            </p:cNvPr>
            <p:cNvSpPr/>
            <p:nvPr/>
          </p:nvSpPr>
          <p:spPr>
            <a:xfrm>
              <a:off x="5504081" y="1775316"/>
              <a:ext cx="1862822" cy="1357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537"/>
                  </a:moveTo>
                  <a:lnTo>
                    <a:pt x="19204" y="12555"/>
                  </a:lnTo>
                  <a:cubicBezTo>
                    <a:pt x="19286" y="13558"/>
                    <a:pt x="19177" y="14505"/>
                    <a:pt x="18893" y="15341"/>
                  </a:cubicBezTo>
                  <a:lnTo>
                    <a:pt x="21099" y="17105"/>
                  </a:lnTo>
                  <a:lnTo>
                    <a:pt x="19394" y="19668"/>
                  </a:lnTo>
                  <a:lnTo>
                    <a:pt x="17188" y="17904"/>
                  </a:lnTo>
                  <a:cubicBezTo>
                    <a:pt x="16538" y="18443"/>
                    <a:pt x="15767" y="18851"/>
                    <a:pt x="14874" y="19074"/>
                  </a:cubicBezTo>
                  <a:lnTo>
                    <a:pt x="15591" y="21581"/>
                  </a:lnTo>
                  <a:lnTo>
                    <a:pt x="12248" y="21600"/>
                  </a:lnTo>
                  <a:lnTo>
                    <a:pt x="11450" y="19093"/>
                  </a:lnTo>
                  <a:cubicBezTo>
                    <a:pt x="10435" y="18888"/>
                    <a:pt x="9433" y="18480"/>
                    <a:pt x="8472" y="17960"/>
                  </a:cubicBezTo>
                  <a:lnTo>
                    <a:pt x="7281" y="19761"/>
                  </a:lnTo>
                  <a:lnTo>
                    <a:pt x="4128" y="17217"/>
                  </a:lnTo>
                  <a:lnTo>
                    <a:pt x="5319" y="15415"/>
                  </a:lnTo>
                  <a:cubicBezTo>
                    <a:pt x="4561" y="14580"/>
                    <a:pt x="3925" y="13651"/>
                    <a:pt x="3424" y="12648"/>
                  </a:cubicBezTo>
                  <a:lnTo>
                    <a:pt x="1029" y="12667"/>
                  </a:lnTo>
                  <a:lnTo>
                    <a:pt x="0" y="9063"/>
                  </a:lnTo>
                  <a:lnTo>
                    <a:pt x="2396" y="9045"/>
                  </a:lnTo>
                  <a:cubicBezTo>
                    <a:pt x="2314" y="8042"/>
                    <a:pt x="2423" y="7095"/>
                    <a:pt x="2707" y="6259"/>
                  </a:cubicBezTo>
                  <a:lnTo>
                    <a:pt x="501" y="4495"/>
                  </a:lnTo>
                  <a:lnTo>
                    <a:pt x="2206" y="1932"/>
                  </a:lnTo>
                  <a:lnTo>
                    <a:pt x="4412" y="3696"/>
                  </a:lnTo>
                  <a:cubicBezTo>
                    <a:pt x="5062" y="3157"/>
                    <a:pt x="5833" y="2749"/>
                    <a:pt x="6726" y="2526"/>
                  </a:cubicBezTo>
                  <a:lnTo>
                    <a:pt x="6009" y="19"/>
                  </a:lnTo>
                  <a:lnTo>
                    <a:pt x="9447" y="0"/>
                  </a:lnTo>
                  <a:lnTo>
                    <a:pt x="10164" y="2507"/>
                  </a:lnTo>
                  <a:cubicBezTo>
                    <a:pt x="11179" y="2712"/>
                    <a:pt x="12194" y="3120"/>
                    <a:pt x="13141" y="3640"/>
                  </a:cubicBezTo>
                  <a:lnTo>
                    <a:pt x="14332" y="1839"/>
                  </a:lnTo>
                  <a:lnTo>
                    <a:pt x="17486" y="4383"/>
                  </a:lnTo>
                  <a:lnTo>
                    <a:pt x="16295" y="6166"/>
                  </a:lnTo>
                  <a:cubicBezTo>
                    <a:pt x="17053" y="7002"/>
                    <a:pt x="17689" y="7931"/>
                    <a:pt x="18189" y="8933"/>
                  </a:cubicBezTo>
                  <a:lnTo>
                    <a:pt x="20585" y="8915"/>
                  </a:lnTo>
                  <a:lnTo>
                    <a:pt x="21600" y="12537"/>
                  </a:lnTo>
                  <a:close/>
                  <a:moveTo>
                    <a:pt x="12275" y="15954"/>
                  </a:moveTo>
                  <a:cubicBezTo>
                    <a:pt x="14982" y="15935"/>
                    <a:pt x="16525" y="13614"/>
                    <a:pt x="15713" y="10754"/>
                  </a:cubicBezTo>
                  <a:cubicBezTo>
                    <a:pt x="14901" y="7912"/>
                    <a:pt x="12032" y="5609"/>
                    <a:pt x="9325" y="5628"/>
                  </a:cubicBezTo>
                  <a:cubicBezTo>
                    <a:pt x="6618" y="5646"/>
                    <a:pt x="5075" y="7968"/>
                    <a:pt x="5887" y="10828"/>
                  </a:cubicBezTo>
                  <a:cubicBezTo>
                    <a:pt x="6713" y="13669"/>
                    <a:pt x="9568" y="15972"/>
                    <a:pt x="12275" y="15954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4BE13A36-C347-4B53-9B3A-D80F02D8292B}"/>
                </a:ext>
              </a:extLst>
            </p:cNvPr>
            <p:cNvSpPr/>
            <p:nvPr/>
          </p:nvSpPr>
          <p:spPr>
            <a:xfrm>
              <a:off x="7694880" y="2907477"/>
              <a:ext cx="1341080" cy="981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508"/>
                  </a:moveTo>
                  <a:lnTo>
                    <a:pt x="19212" y="12534"/>
                  </a:lnTo>
                  <a:cubicBezTo>
                    <a:pt x="19288" y="13535"/>
                    <a:pt x="19175" y="14486"/>
                    <a:pt x="18912" y="15307"/>
                  </a:cubicBezTo>
                  <a:lnTo>
                    <a:pt x="21111" y="17080"/>
                  </a:lnTo>
                  <a:lnTo>
                    <a:pt x="19419" y="19648"/>
                  </a:lnTo>
                  <a:lnTo>
                    <a:pt x="17220" y="17876"/>
                  </a:lnTo>
                  <a:cubicBezTo>
                    <a:pt x="16581" y="18415"/>
                    <a:pt x="15791" y="18826"/>
                    <a:pt x="14908" y="19057"/>
                  </a:cubicBezTo>
                  <a:lnTo>
                    <a:pt x="15622" y="21574"/>
                  </a:lnTo>
                  <a:lnTo>
                    <a:pt x="12182" y="21600"/>
                  </a:lnTo>
                  <a:lnTo>
                    <a:pt x="11467" y="19083"/>
                  </a:lnTo>
                  <a:cubicBezTo>
                    <a:pt x="10452" y="18878"/>
                    <a:pt x="9437" y="18492"/>
                    <a:pt x="8497" y="17953"/>
                  </a:cubicBezTo>
                  <a:lnTo>
                    <a:pt x="7313" y="19751"/>
                  </a:lnTo>
                  <a:lnTo>
                    <a:pt x="4155" y="17234"/>
                  </a:lnTo>
                  <a:lnTo>
                    <a:pt x="4192" y="17157"/>
                  </a:lnTo>
                  <a:lnTo>
                    <a:pt x="4305" y="17157"/>
                  </a:lnTo>
                  <a:lnTo>
                    <a:pt x="4267" y="17028"/>
                  </a:lnTo>
                  <a:lnTo>
                    <a:pt x="5320" y="15436"/>
                  </a:lnTo>
                  <a:cubicBezTo>
                    <a:pt x="4568" y="14614"/>
                    <a:pt x="3929" y="13664"/>
                    <a:pt x="3421" y="12662"/>
                  </a:cubicBezTo>
                  <a:lnTo>
                    <a:pt x="1034" y="12688"/>
                  </a:lnTo>
                  <a:lnTo>
                    <a:pt x="0" y="9092"/>
                  </a:lnTo>
                  <a:lnTo>
                    <a:pt x="2388" y="9066"/>
                  </a:lnTo>
                  <a:cubicBezTo>
                    <a:pt x="2312" y="8065"/>
                    <a:pt x="2425" y="7114"/>
                    <a:pt x="2688" y="6293"/>
                  </a:cubicBezTo>
                  <a:lnTo>
                    <a:pt x="489" y="4520"/>
                  </a:lnTo>
                  <a:lnTo>
                    <a:pt x="2181" y="1952"/>
                  </a:lnTo>
                  <a:lnTo>
                    <a:pt x="4380" y="3724"/>
                  </a:lnTo>
                  <a:cubicBezTo>
                    <a:pt x="5019" y="3185"/>
                    <a:pt x="5809" y="2774"/>
                    <a:pt x="6692" y="2543"/>
                  </a:cubicBezTo>
                  <a:lnTo>
                    <a:pt x="5978" y="26"/>
                  </a:lnTo>
                  <a:lnTo>
                    <a:pt x="9418" y="0"/>
                  </a:lnTo>
                  <a:lnTo>
                    <a:pt x="10133" y="2517"/>
                  </a:lnTo>
                  <a:cubicBezTo>
                    <a:pt x="11148" y="2722"/>
                    <a:pt x="12163" y="3108"/>
                    <a:pt x="13103" y="3647"/>
                  </a:cubicBezTo>
                  <a:lnTo>
                    <a:pt x="14287" y="1849"/>
                  </a:lnTo>
                  <a:lnTo>
                    <a:pt x="17445" y="4366"/>
                  </a:lnTo>
                  <a:lnTo>
                    <a:pt x="16261" y="6138"/>
                  </a:lnTo>
                  <a:cubicBezTo>
                    <a:pt x="17013" y="6960"/>
                    <a:pt x="17652" y="7911"/>
                    <a:pt x="18160" y="8912"/>
                  </a:cubicBezTo>
                  <a:lnTo>
                    <a:pt x="20547" y="8887"/>
                  </a:lnTo>
                  <a:lnTo>
                    <a:pt x="21600" y="12508"/>
                  </a:lnTo>
                  <a:close/>
                  <a:moveTo>
                    <a:pt x="12276" y="15924"/>
                  </a:moveTo>
                  <a:cubicBezTo>
                    <a:pt x="14983" y="15898"/>
                    <a:pt x="16524" y="13587"/>
                    <a:pt x="15716" y="10736"/>
                  </a:cubicBezTo>
                  <a:cubicBezTo>
                    <a:pt x="14908" y="7911"/>
                    <a:pt x="12031" y="5599"/>
                    <a:pt x="9324" y="5625"/>
                  </a:cubicBezTo>
                  <a:cubicBezTo>
                    <a:pt x="6617" y="5650"/>
                    <a:pt x="5076" y="7962"/>
                    <a:pt x="5884" y="10787"/>
                  </a:cubicBezTo>
                  <a:cubicBezTo>
                    <a:pt x="6692" y="13638"/>
                    <a:pt x="9550" y="15950"/>
                    <a:pt x="12276" y="15924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3E229254-6C5B-4988-9B18-221B467CE100}"/>
                </a:ext>
              </a:extLst>
            </p:cNvPr>
            <p:cNvSpPr/>
            <p:nvPr/>
          </p:nvSpPr>
          <p:spPr>
            <a:xfrm>
              <a:off x="6388453" y="3021814"/>
              <a:ext cx="1568680" cy="114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7" y="8961"/>
                  </a:moveTo>
                  <a:lnTo>
                    <a:pt x="20571" y="8939"/>
                  </a:lnTo>
                  <a:lnTo>
                    <a:pt x="21568" y="12440"/>
                  </a:lnTo>
                  <a:lnTo>
                    <a:pt x="21600" y="12550"/>
                  </a:lnTo>
                  <a:lnTo>
                    <a:pt x="21504" y="12550"/>
                  </a:lnTo>
                  <a:lnTo>
                    <a:pt x="19205" y="12572"/>
                  </a:lnTo>
                  <a:cubicBezTo>
                    <a:pt x="19286" y="13585"/>
                    <a:pt x="19173" y="14510"/>
                    <a:pt x="18900" y="15347"/>
                  </a:cubicBezTo>
                  <a:lnTo>
                    <a:pt x="21102" y="17108"/>
                  </a:lnTo>
                  <a:lnTo>
                    <a:pt x="19398" y="19662"/>
                  </a:lnTo>
                  <a:lnTo>
                    <a:pt x="17196" y="17901"/>
                  </a:lnTo>
                  <a:cubicBezTo>
                    <a:pt x="16554" y="18451"/>
                    <a:pt x="15782" y="18848"/>
                    <a:pt x="14882" y="19068"/>
                  </a:cubicBezTo>
                  <a:lnTo>
                    <a:pt x="15605" y="21578"/>
                  </a:lnTo>
                  <a:lnTo>
                    <a:pt x="12166" y="21600"/>
                  </a:lnTo>
                  <a:lnTo>
                    <a:pt x="11443" y="19090"/>
                  </a:lnTo>
                  <a:cubicBezTo>
                    <a:pt x="10430" y="18870"/>
                    <a:pt x="9418" y="18495"/>
                    <a:pt x="8470" y="17945"/>
                  </a:cubicBezTo>
                  <a:lnTo>
                    <a:pt x="7280" y="19728"/>
                  </a:lnTo>
                  <a:lnTo>
                    <a:pt x="4130" y="17196"/>
                  </a:lnTo>
                  <a:lnTo>
                    <a:pt x="5320" y="15413"/>
                  </a:lnTo>
                  <a:cubicBezTo>
                    <a:pt x="4564" y="14576"/>
                    <a:pt x="3921" y="13651"/>
                    <a:pt x="3423" y="12639"/>
                  </a:cubicBezTo>
                  <a:lnTo>
                    <a:pt x="1029" y="12661"/>
                  </a:lnTo>
                  <a:lnTo>
                    <a:pt x="0" y="9050"/>
                  </a:lnTo>
                  <a:lnTo>
                    <a:pt x="2395" y="9028"/>
                  </a:lnTo>
                  <a:cubicBezTo>
                    <a:pt x="2314" y="8015"/>
                    <a:pt x="2427" y="7090"/>
                    <a:pt x="2700" y="6253"/>
                  </a:cubicBezTo>
                  <a:lnTo>
                    <a:pt x="498" y="4492"/>
                  </a:lnTo>
                  <a:lnTo>
                    <a:pt x="2153" y="1982"/>
                  </a:lnTo>
                  <a:lnTo>
                    <a:pt x="2186" y="1938"/>
                  </a:lnTo>
                  <a:lnTo>
                    <a:pt x="2250" y="1982"/>
                  </a:lnTo>
                  <a:lnTo>
                    <a:pt x="4387" y="3699"/>
                  </a:lnTo>
                  <a:cubicBezTo>
                    <a:pt x="5030" y="3149"/>
                    <a:pt x="5802" y="2752"/>
                    <a:pt x="6702" y="2532"/>
                  </a:cubicBezTo>
                  <a:lnTo>
                    <a:pt x="5978" y="22"/>
                  </a:lnTo>
                  <a:lnTo>
                    <a:pt x="9418" y="0"/>
                  </a:lnTo>
                  <a:lnTo>
                    <a:pt x="10141" y="2510"/>
                  </a:lnTo>
                  <a:cubicBezTo>
                    <a:pt x="11153" y="2730"/>
                    <a:pt x="12166" y="3105"/>
                    <a:pt x="13114" y="3655"/>
                  </a:cubicBezTo>
                  <a:lnTo>
                    <a:pt x="14303" y="1872"/>
                  </a:lnTo>
                  <a:lnTo>
                    <a:pt x="17454" y="4404"/>
                  </a:lnTo>
                  <a:lnTo>
                    <a:pt x="16264" y="6187"/>
                  </a:lnTo>
                  <a:cubicBezTo>
                    <a:pt x="17036" y="7024"/>
                    <a:pt x="17678" y="7971"/>
                    <a:pt x="18177" y="8961"/>
                  </a:cubicBezTo>
                  <a:close/>
                  <a:moveTo>
                    <a:pt x="12278" y="15963"/>
                  </a:moveTo>
                  <a:cubicBezTo>
                    <a:pt x="14978" y="15941"/>
                    <a:pt x="16521" y="13629"/>
                    <a:pt x="15718" y="10767"/>
                  </a:cubicBezTo>
                  <a:cubicBezTo>
                    <a:pt x="14914" y="7927"/>
                    <a:pt x="12037" y="5637"/>
                    <a:pt x="9337" y="5637"/>
                  </a:cubicBezTo>
                  <a:cubicBezTo>
                    <a:pt x="6637" y="5659"/>
                    <a:pt x="5094" y="7971"/>
                    <a:pt x="5898" y="10811"/>
                  </a:cubicBezTo>
                  <a:cubicBezTo>
                    <a:pt x="6718" y="13695"/>
                    <a:pt x="9578" y="15985"/>
                    <a:pt x="12278" y="15963"/>
                  </a:cubicBezTo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F2D51DC2-256F-4861-9732-E10529FD3964}"/>
                </a:ext>
              </a:extLst>
            </p:cNvPr>
            <p:cNvSpPr/>
            <p:nvPr/>
          </p:nvSpPr>
          <p:spPr>
            <a:xfrm>
              <a:off x="3142884" y="2067110"/>
              <a:ext cx="1687740" cy="1232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539"/>
                  </a:moveTo>
                  <a:lnTo>
                    <a:pt x="19210" y="12559"/>
                  </a:lnTo>
                  <a:cubicBezTo>
                    <a:pt x="19285" y="13561"/>
                    <a:pt x="19180" y="14502"/>
                    <a:pt x="18896" y="15341"/>
                  </a:cubicBezTo>
                  <a:lnTo>
                    <a:pt x="21092" y="17100"/>
                  </a:lnTo>
                  <a:lnTo>
                    <a:pt x="19389" y="19657"/>
                  </a:lnTo>
                  <a:lnTo>
                    <a:pt x="17193" y="17898"/>
                  </a:lnTo>
                  <a:cubicBezTo>
                    <a:pt x="16551" y="18450"/>
                    <a:pt x="15774" y="18839"/>
                    <a:pt x="14878" y="19064"/>
                  </a:cubicBezTo>
                  <a:lnTo>
                    <a:pt x="15595" y="21580"/>
                  </a:lnTo>
                  <a:lnTo>
                    <a:pt x="12159" y="21600"/>
                  </a:lnTo>
                  <a:lnTo>
                    <a:pt x="11442" y="19084"/>
                  </a:lnTo>
                  <a:cubicBezTo>
                    <a:pt x="10427" y="18880"/>
                    <a:pt x="9426" y="18491"/>
                    <a:pt x="8470" y="17939"/>
                  </a:cubicBezTo>
                  <a:lnTo>
                    <a:pt x="7290" y="19718"/>
                  </a:lnTo>
                  <a:lnTo>
                    <a:pt x="4138" y="17182"/>
                  </a:lnTo>
                  <a:lnTo>
                    <a:pt x="5318" y="15402"/>
                  </a:lnTo>
                  <a:cubicBezTo>
                    <a:pt x="4571" y="14564"/>
                    <a:pt x="3914" y="13643"/>
                    <a:pt x="3421" y="12641"/>
                  </a:cubicBezTo>
                  <a:lnTo>
                    <a:pt x="1031" y="12661"/>
                  </a:lnTo>
                  <a:lnTo>
                    <a:pt x="0" y="9061"/>
                  </a:lnTo>
                  <a:lnTo>
                    <a:pt x="2390" y="9041"/>
                  </a:lnTo>
                  <a:cubicBezTo>
                    <a:pt x="2315" y="8039"/>
                    <a:pt x="2420" y="7098"/>
                    <a:pt x="2689" y="6259"/>
                  </a:cubicBezTo>
                  <a:lnTo>
                    <a:pt x="493" y="4500"/>
                  </a:lnTo>
                  <a:lnTo>
                    <a:pt x="2196" y="1943"/>
                  </a:lnTo>
                  <a:lnTo>
                    <a:pt x="4392" y="3702"/>
                  </a:lnTo>
                  <a:cubicBezTo>
                    <a:pt x="5034" y="3150"/>
                    <a:pt x="5811" y="2761"/>
                    <a:pt x="6707" y="2536"/>
                  </a:cubicBezTo>
                  <a:lnTo>
                    <a:pt x="5990" y="20"/>
                  </a:lnTo>
                  <a:lnTo>
                    <a:pt x="9426" y="0"/>
                  </a:lnTo>
                  <a:lnTo>
                    <a:pt x="10143" y="2516"/>
                  </a:lnTo>
                  <a:cubicBezTo>
                    <a:pt x="11158" y="2720"/>
                    <a:pt x="12174" y="3130"/>
                    <a:pt x="13115" y="3661"/>
                  </a:cubicBezTo>
                  <a:lnTo>
                    <a:pt x="14295" y="1882"/>
                  </a:lnTo>
                  <a:lnTo>
                    <a:pt x="17447" y="4418"/>
                  </a:lnTo>
                  <a:lnTo>
                    <a:pt x="16267" y="6198"/>
                  </a:lnTo>
                  <a:cubicBezTo>
                    <a:pt x="17014" y="7036"/>
                    <a:pt x="17671" y="7957"/>
                    <a:pt x="18164" y="8959"/>
                  </a:cubicBezTo>
                  <a:lnTo>
                    <a:pt x="20554" y="8939"/>
                  </a:lnTo>
                  <a:lnTo>
                    <a:pt x="21600" y="12539"/>
                  </a:lnTo>
                  <a:close/>
                  <a:moveTo>
                    <a:pt x="12279" y="15955"/>
                  </a:moveTo>
                  <a:cubicBezTo>
                    <a:pt x="14983" y="15934"/>
                    <a:pt x="16536" y="13602"/>
                    <a:pt x="15715" y="10759"/>
                  </a:cubicBezTo>
                  <a:cubicBezTo>
                    <a:pt x="14908" y="7916"/>
                    <a:pt x="12040" y="5625"/>
                    <a:pt x="9321" y="5625"/>
                  </a:cubicBezTo>
                  <a:cubicBezTo>
                    <a:pt x="6617" y="5645"/>
                    <a:pt x="5064" y="7977"/>
                    <a:pt x="5886" y="10820"/>
                  </a:cubicBezTo>
                  <a:cubicBezTo>
                    <a:pt x="6707" y="13684"/>
                    <a:pt x="9575" y="15975"/>
                    <a:pt x="12279" y="15955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F89BAFFD-96CB-45FD-97AF-2F02353F5E0F}"/>
                </a:ext>
              </a:extLst>
            </p:cNvPr>
            <p:cNvSpPr/>
            <p:nvPr/>
          </p:nvSpPr>
          <p:spPr>
            <a:xfrm>
              <a:off x="4289054" y="2977507"/>
              <a:ext cx="2426561" cy="1775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540"/>
                  </a:moveTo>
                  <a:lnTo>
                    <a:pt x="19210" y="12554"/>
                  </a:lnTo>
                  <a:cubicBezTo>
                    <a:pt x="19293" y="13562"/>
                    <a:pt x="19179" y="14499"/>
                    <a:pt x="18909" y="15337"/>
                  </a:cubicBezTo>
                  <a:lnTo>
                    <a:pt x="21112" y="17098"/>
                  </a:lnTo>
                  <a:lnTo>
                    <a:pt x="19408" y="19654"/>
                  </a:lnTo>
                  <a:lnTo>
                    <a:pt x="17205" y="17893"/>
                  </a:lnTo>
                  <a:cubicBezTo>
                    <a:pt x="16561" y="18433"/>
                    <a:pt x="15782" y="18845"/>
                    <a:pt x="14888" y="19058"/>
                  </a:cubicBezTo>
                  <a:lnTo>
                    <a:pt x="15605" y="21572"/>
                  </a:lnTo>
                  <a:lnTo>
                    <a:pt x="12166" y="21600"/>
                  </a:lnTo>
                  <a:lnTo>
                    <a:pt x="11449" y="19086"/>
                  </a:lnTo>
                  <a:cubicBezTo>
                    <a:pt x="10431" y="18873"/>
                    <a:pt x="9423" y="18490"/>
                    <a:pt x="8468" y="17950"/>
                  </a:cubicBezTo>
                  <a:lnTo>
                    <a:pt x="7283" y="19740"/>
                  </a:lnTo>
                  <a:lnTo>
                    <a:pt x="4125" y="17212"/>
                  </a:lnTo>
                  <a:lnTo>
                    <a:pt x="5309" y="15422"/>
                  </a:lnTo>
                  <a:cubicBezTo>
                    <a:pt x="4551" y="14585"/>
                    <a:pt x="3907" y="13662"/>
                    <a:pt x="3418" y="12653"/>
                  </a:cubicBezTo>
                  <a:lnTo>
                    <a:pt x="1029" y="12667"/>
                  </a:lnTo>
                  <a:lnTo>
                    <a:pt x="0" y="9060"/>
                  </a:lnTo>
                  <a:lnTo>
                    <a:pt x="2390" y="9046"/>
                  </a:lnTo>
                  <a:cubicBezTo>
                    <a:pt x="2307" y="8038"/>
                    <a:pt x="2421" y="7101"/>
                    <a:pt x="2691" y="6263"/>
                  </a:cubicBezTo>
                  <a:lnTo>
                    <a:pt x="488" y="4502"/>
                  </a:lnTo>
                  <a:lnTo>
                    <a:pt x="2192" y="1946"/>
                  </a:lnTo>
                  <a:lnTo>
                    <a:pt x="4395" y="3707"/>
                  </a:lnTo>
                  <a:cubicBezTo>
                    <a:pt x="5039" y="3167"/>
                    <a:pt x="5818" y="2755"/>
                    <a:pt x="6712" y="2542"/>
                  </a:cubicBezTo>
                  <a:lnTo>
                    <a:pt x="5995" y="28"/>
                  </a:lnTo>
                  <a:lnTo>
                    <a:pt x="9434" y="0"/>
                  </a:lnTo>
                  <a:lnTo>
                    <a:pt x="10151" y="2514"/>
                  </a:lnTo>
                  <a:cubicBezTo>
                    <a:pt x="11169" y="2727"/>
                    <a:pt x="12177" y="3110"/>
                    <a:pt x="13132" y="3650"/>
                  </a:cubicBezTo>
                  <a:lnTo>
                    <a:pt x="14317" y="1860"/>
                  </a:lnTo>
                  <a:lnTo>
                    <a:pt x="17475" y="4388"/>
                  </a:lnTo>
                  <a:lnTo>
                    <a:pt x="16291" y="6178"/>
                  </a:lnTo>
                  <a:cubicBezTo>
                    <a:pt x="17049" y="7015"/>
                    <a:pt x="17693" y="7938"/>
                    <a:pt x="18182" y="8947"/>
                  </a:cubicBezTo>
                  <a:lnTo>
                    <a:pt x="20571" y="8933"/>
                  </a:lnTo>
                  <a:lnTo>
                    <a:pt x="21600" y="12540"/>
                  </a:lnTo>
                  <a:close/>
                  <a:moveTo>
                    <a:pt x="12270" y="15962"/>
                  </a:moveTo>
                  <a:cubicBezTo>
                    <a:pt x="14982" y="15948"/>
                    <a:pt x="16530" y="13619"/>
                    <a:pt x="15709" y="10779"/>
                  </a:cubicBezTo>
                  <a:cubicBezTo>
                    <a:pt x="14899" y="7938"/>
                    <a:pt x="12031" y="5638"/>
                    <a:pt x="9320" y="5652"/>
                  </a:cubicBezTo>
                  <a:cubicBezTo>
                    <a:pt x="6608" y="5666"/>
                    <a:pt x="5060" y="7995"/>
                    <a:pt x="5881" y="10835"/>
                  </a:cubicBezTo>
                  <a:cubicBezTo>
                    <a:pt x="6701" y="13676"/>
                    <a:pt x="9558" y="15976"/>
                    <a:pt x="12270" y="15962"/>
                  </a:cubicBezTo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288EEB93-9E09-44EC-BE50-6C00A37A1272}"/>
                </a:ext>
              </a:extLst>
            </p:cNvPr>
            <p:cNvSpPr/>
            <p:nvPr/>
          </p:nvSpPr>
          <p:spPr>
            <a:xfrm>
              <a:off x="1978049" y="2707487"/>
              <a:ext cx="1862817" cy="1356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529"/>
                  </a:moveTo>
                  <a:lnTo>
                    <a:pt x="19204" y="12547"/>
                  </a:lnTo>
                  <a:cubicBezTo>
                    <a:pt x="19286" y="13551"/>
                    <a:pt x="19177" y="14499"/>
                    <a:pt x="18893" y="15336"/>
                  </a:cubicBezTo>
                  <a:lnTo>
                    <a:pt x="21099" y="17102"/>
                  </a:lnTo>
                  <a:lnTo>
                    <a:pt x="19407" y="19667"/>
                  </a:lnTo>
                  <a:lnTo>
                    <a:pt x="17202" y="17901"/>
                  </a:lnTo>
                  <a:cubicBezTo>
                    <a:pt x="16565" y="18440"/>
                    <a:pt x="15780" y="18849"/>
                    <a:pt x="14887" y="19072"/>
                  </a:cubicBezTo>
                  <a:lnTo>
                    <a:pt x="15604" y="21581"/>
                  </a:lnTo>
                  <a:lnTo>
                    <a:pt x="12167" y="21600"/>
                  </a:lnTo>
                  <a:lnTo>
                    <a:pt x="11450" y="19091"/>
                  </a:lnTo>
                  <a:cubicBezTo>
                    <a:pt x="10435" y="18886"/>
                    <a:pt x="9433" y="18477"/>
                    <a:pt x="8472" y="17957"/>
                  </a:cubicBezTo>
                  <a:lnTo>
                    <a:pt x="7281" y="19760"/>
                  </a:lnTo>
                  <a:lnTo>
                    <a:pt x="4128" y="17213"/>
                  </a:lnTo>
                  <a:lnTo>
                    <a:pt x="5319" y="15429"/>
                  </a:lnTo>
                  <a:cubicBezTo>
                    <a:pt x="4561" y="14592"/>
                    <a:pt x="3925" y="13663"/>
                    <a:pt x="3424" y="12659"/>
                  </a:cubicBezTo>
                  <a:lnTo>
                    <a:pt x="1029" y="12677"/>
                  </a:lnTo>
                  <a:lnTo>
                    <a:pt x="0" y="9071"/>
                  </a:lnTo>
                  <a:lnTo>
                    <a:pt x="2396" y="9053"/>
                  </a:lnTo>
                  <a:cubicBezTo>
                    <a:pt x="2314" y="8049"/>
                    <a:pt x="2423" y="7101"/>
                    <a:pt x="2707" y="6264"/>
                  </a:cubicBezTo>
                  <a:lnTo>
                    <a:pt x="501" y="4498"/>
                  </a:lnTo>
                  <a:lnTo>
                    <a:pt x="2206" y="1933"/>
                  </a:lnTo>
                  <a:lnTo>
                    <a:pt x="4412" y="3699"/>
                  </a:lnTo>
                  <a:cubicBezTo>
                    <a:pt x="5062" y="3160"/>
                    <a:pt x="5833" y="2751"/>
                    <a:pt x="6726" y="2528"/>
                  </a:cubicBezTo>
                  <a:lnTo>
                    <a:pt x="6009" y="19"/>
                  </a:lnTo>
                  <a:lnTo>
                    <a:pt x="9447" y="0"/>
                  </a:lnTo>
                  <a:lnTo>
                    <a:pt x="10164" y="2509"/>
                  </a:lnTo>
                  <a:cubicBezTo>
                    <a:pt x="11179" y="2714"/>
                    <a:pt x="12180" y="3123"/>
                    <a:pt x="13141" y="3643"/>
                  </a:cubicBezTo>
                  <a:lnTo>
                    <a:pt x="14332" y="1840"/>
                  </a:lnTo>
                  <a:lnTo>
                    <a:pt x="17486" y="4387"/>
                  </a:lnTo>
                  <a:lnTo>
                    <a:pt x="16295" y="6190"/>
                  </a:lnTo>
                  <a:cubicBezTo>
                    <a:pt x="17053" y="7027"/>
                    <a:pt x="17689" y="7956"/>
                    <a:pt x="18189" y="8960"/>
                  </a:cubicBezTo>
                  <a:lnTo>
                    <a:pt x="20585" y="8941"/>
                  </a:lnTo>
                  <a:lnTo>
                    <a:pt x="21600" y="12529"/>
                  </a:lnTo>
                  <a:close/>
                  <a:moveTo>
                    <a:pt x="12275" y="15949"/>
                  </a:moveTo>
                  <a:cubicBezTo>
                    <a:pt x="14982" y="15930"/>
                    <a:pt x="16525" y="13588"/>
                    <a:pt x="15713" y="10744"/>
                  </a:cubicBezTo>
                  <a:cubicBezTo>
                    <a:pt x="14901" y="7900"/>
                    <a:pt x="12031" y="5595"/>
                    <a:pt x="9325" y="5614"/>
                  </a:cubicBezTo>
                  <a:cubicBezTo>
                    <a:pt x="6618" y="5632"/>
                    <a:pt x="5075" y="7956"/>
                    <a:pt x="5887" y="10819"/>
                  </a:cubicBezTo>
                  <a:cubicBezTo>
                    <a:pt x="6713" y="13663"/>
                    <a:pt x="9568" y="15968"/>
                    <a:pt x="12275" y="15949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9" name="Graphic 40" descr="Bar graph with upward trend">
            <a:extLst>
              <a:ext uri="{FF2B5EF4-FFF2-40B4-BE49-F238E27FC236}">
                <a16:creationId xmlns:a16="http://schemas.microsoft.com/office/drawing/2014/main" id="{2724844E-A008-4767-BB6A-26183ECE0D8C}"/>
              </a:ext>
            </a:extLst>
          </p:cNvPr>
          <p:cNvGrpSpPr/>
          <p:nvPr/>
        </p:nvGrpSpPr>
        <p:grpSpPr>
          <a:xfrm>
            <a:off x="1446499" y="2459992"/>
            <a:ext cx="445097" cy="445097"/>
            <a:chOff x="2655779" y="3118576"/>
            <a:chExt cx="445097" cy="445097"/>
          </a:xfrm>
          <a:solidFill>
            <a:srgbClr val="7030A0"/>
          </a:solidFill>
        </p:grpSpPr>
        <p:sp>
          <p:nvSpPr>
            <p:cNvPr id="40" name="Freeform: Shape 48">
              <a:extLst>
                <a:ext uri="{FF2B5EF4-FFF2-40B4-BE49-F238E27FC236}">
                  <a16:creationId xmlns:a16="http://schemas.microsoft.com/office/drawing/2014/main" id="{7B71BA8C-2D2E-4507-ADB2-7EEC3399E18D}"/>
                </a:ext>
              </a:extLst>
            </p:cNvPr>
            <p:cNvSpPr/>
            <p:nvPr/>
          </p:nvSpPr>
          <p:spPr>
            <a:xfrm>
              <a:off x="2720688" y="3178849"/>
              <a:ext cx="319913" cy="324549"/>
            </a:xfrm>
            <a:custGeom>
              <a:avLst/>
              <a:gdLst>
                <a:gd name="connsiteX0" fmla="*/ 27819 w 319913"/>
                <a:gd name="connsiteY0" fmla="*/ 0 h 324549"/>
                <a:gd name="connsiteX1" fmla="*/ 0 w 319913"/>
                <a:gd name="connsiteY1" fmla="*/ 0 h 324549"/>
                <a:gd name="connsiteX2" fmla="*/ 0 w 319913"/>
                <a:gd name="connsiteY2" fmla="*/ 324550 h 324549"/>
                <a:gd name="connsiteX3" fmla="*/ 319913 w 319913"/>
                <a:gd name="connsiteY3" fmla="*/ 324550 h 324549"/>
                <a:gd name="connsiteX4" fmla="*/ 319913 w 319913"/>
                <a:gd name="connsiteY4" fmla="*/ 296731 h 324549"/>
                <a:gd name="connsiteX5" fmla="*/ 27819 w 319913"/>
                <a:gd name="connsiteY5" fmla="*/ 296731 h 324549"/>
                <a:gd name="connsiteX6" fmla="*/ 27819 w 319913"/>
                <a:gd name="connsiteY6" fmla="*/ 0 h 32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13" h="324549">
                  <a:moveTo>
                    <a:pt x="27819" y="0"/>
                  </a:moveTo>
                  <a:lnTo>
                    <a:pt x="0" y="0"/>
                  </a:lnTo>
                  <a:lnTo>
                    <a:pt x="0" y="324550"/>
                  </a:lnTo>
                  <a:lnTo>
                    <a:pt x="319913" y="324550"/>
                  </a:lnTo>
                  <a:lnTo>
                    <a:pt x="319913" y="296731"/>
                  </a:lnTo>
                  <a:lnTo>
                    <a:pt x="27819" y="296731"/>
                  </a:lnTo>
                  <a:lnTo>
                    <a:pt x="27819" y="0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9">
              <a:extLst>
                <a:ext uri="{FF2B5EF4-FFF2-40B4-BE49-F238E27FC236}">
                  <a16:creationId xmlns:a16="http://schemas.microsoft.com/office/drawing/2014/main" id="{03596660-F3BB-4A59-B3B8-054B508A4FF5}"/>
                </a:ext>
              </a:extLst>
            </p:cNvPr>
            <p:cNvSpPr/>
            <p:nvPr/>
          </p:nvSpPr>
          <p:spPr>
            <a:xfrm rot="-10800000">
              <a:off x="2971056" y="3178849"/>
              <a:ext cx="69546" cy="268912"/>
            </a:xfrm>
            <a:custGeom>
              <a:avLst/>
              <a:gdLst>
                <a:gd name="connsiteX0" fmla="*/ 0 w 69546"/>
                <a:gd name="connsiteY0" fmla="*/ 0 h 268912"/>
                <a:gd name="connsiteX1" fmla="*/ 69546 w 69546"/>
                <a:gd name="connsiteY1" fmla="*/ 0 h 268912"/>
                <a:gd name="connsiteX2" fmla="*/ 69546 w 69546"/>
                <a:gd name="connsiteY2" fmla="*/ 268913 h 268912"/>
                <a:gd name="connsiteX3" fmla="*/ 0 w 69546"/>
                <a:gd name="connsiteY3" fmla="*/ 268913 h 2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6" h="268912">
                  <a:moveTo>
                    <a:pt x="0" y="0"/>
                  </a:moveTo>
                  <a:lnTo>
                    <a:pt x="69546" y="0"/>
                  </a:lnTo>
                  <a:lnTo>
                    <a:pt x="69546" y="268913"/>
                  </a:lnTo>
                  <a:lnTo>
                    <a:pt x="0" y="268913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50">
              <a:extLst>
                <a:ext uri="{FF2B5EF4-FFF2-40B4-BE49-F238E27FC236}">
                  <a16:creationId xmlns:a16="http://schemas.microsoft.com/office/drawing/2014/main" id="{41B754F8-104A-41F7-B681-8273F2D6783B}"/>
                </a:ext>
              </a:extLst>
            </p:cNvPr>
            <p:cNvSpPr/>
            <p:nvPr/>
          </p:nvSpPr>
          <p:spPr>
            <a:xfrm rot="-10800000">
              <a:off x="2873691" y="3271578"/>
              <a:ext cx="69546" cy="176184"/>
            </a:xfrm>
            <a:custGeom>
              <a:avLst/>
              <a:gdLst>
                <a:gd name="connsiteX0" fmla="*/ 0 w 69546"/>
                <a:gd name="connsiteY0" fmla="*/ 0 h 176184"/>
                <a:gd name="connsiteX1" fmla="*/ 69546 w 69546"/>
                <a:gd name="connsiteY1" fmla="*/ 0 h 176184"/>
                <a:gd name="connsiteX2" fmla="*/ 69546 w 69546"/>
                <a:gd name="connsiteY2" fmla="*/ 176184 h 176184"/>
                <a:gd name="connsiteX3" fmla="*/ 0 w 69546"/>
                <a:gd name="connsiteY3" fmla="*/ 176184 h 17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6" h="176184">
                  <a:moveTo>
                    <a:pt x="0" y="0"/>
                  </a:moveTo>
                  <a:lnTo>
                    <a:pt x="69546" y="0"/>
                  </a:lnTo>
                  <a:lnTo>
                    <a:pt x="69546" y="176184"/>
                  </a:lnTo>
                  <a:lnTo>
                    <a:pt x="0" y="17618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51">
              <a:extLst>
                <a:ext uri="{FF2B5EF4-FFF2-40B4-BE49-F238E27FC236}">
                  <a16:creationId xmlns:a16="http://schemas.microsoft.com/office/drawing/2014/main" id="{7733932A-8006-4A19-B6D6-2A6EA79FD521}"/>
                </a:ext>
              </a:extLst>
            </p:cNvPr>
            <p:cNvSpPr/>
            <p:nvPr/>
          </p:nvSpPr>
          <p:spPr>
            <a:xfrm rot="-10800000">
              <a:off x="2776326" y="3355033"/>
              <a:ext cx="69546" cy="92728"/>
            </a:xfrm>
            <a:custGeom>
              <a:avLst/>
              <a:gdLst>
                <a:gd name="connsiteX0" fmla="*/ 0 w 69546"/>
                <a:gd name="connsiteY0" fmla="*/ 0 h 92728"/>
                <a:gd name="connsiteX1" fmla="*/ 69546 w 69546"/>
                <a:gd name="connsiteY1" fmla="*/ 0 h 92728"/>
                <a:gd name="connsiteX2" fmla="*/ 69546 w 69546"/>
                <a:gd name="connsiteY2" fmla="*/ 92729 h 92728"/>
                <a:gd name="connsiteX3" fmla="*/ 0 w 69546"/>
                <a:gd name="connsiteY3" fmla="*/ 92729 h 9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6" h="92728">
                  <a:moveTo>
                    <a:pt x="0" y="0"/>
                  </a:moveTo>
                  <a:lnTo>
                    <a:pt x="69546" y="0"/>
                  </a:lnTo>
                  <a:lnTo>
                    <a:pt x="69546" y="92729"/>
                  </a:lnTo>
                  <a:lnTo>
                    <a:pt x="0" y="92729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52">
              <a:extLst>
                <a:ext uri="{FF2B5EF4-FFF2-40B4-BE49-F238E27FC236}">
                  <a16:creationId xmlns:a16="http://schemas.microsoft.com/office/drawing/2014/main" id="{B96A4172-9DCE-43D2-B7B3-AC3E595BC729}"/>
                </a:ext>
              </a:extLst>
            </p:cNvPr>
            <p:cNvSpPr/>
            <p:nvPr/>
          </p:nvSpPr>
          <p:spPr>
            <a:xfrm>
              <a:off x="2774425" y="3178849"/>
              <a:ext cx="150266" cy="150266"/>
            </a:xfrm>
            <a:custGeom>
              <a:avLst/>
              <a:gdLst>
                <a:gd name="connsiteX0" fmla="*/ 150267 w 150266"/>
                <a:gd name="connsiteY0" fmla="*/ 63705 h 150266"/>
                <a:gd name="connsiteX1" fmla="*/ 150267 w 150266"/>
                <a:gd name="connsiteY1" fmla="*/ 0 h 150266"/>
                <a:gd name="connsiteX2" fmla="*/ 86562 w 150266"/>
                <a:gd name="connsiteY2" fmla="*/ 0 h 150266"/>
                <a:gd name="connsiteX3" fmla="*/ 111877 w 150266"/>
                <a:gd name="connsiteY3" fmla="*/ 25315 h 150266"/>
                <a:gd name="connsiteX4" fmla="*/ 0 w 150266"/>
                <a:gd name="connsiteY4" fmla="*/ 137192 h 150266"/>
                <a:gd name="connsiteX5" fmla="*/ 13075 w 150266"/>
                <a:gd name="connsiteY5" fmla="*/ 150267 h 150266"/>
                <a:gd name="connsiteX6" fmla="*/ 124952 w 150266"/>
                <a:gd name="connsiteY6" fmla="*/ 38436 h 150266"/>
                <a:gd name="connsiteX7" fmla="*/ 150267 w 150266"/>
                <a:gd name="connsiteY7" fmla="*/ 63705 h 15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266" h="150266">
                  <a:moveTo>
                    <a:pt x="150267" y="63705"/>
                  </a:moveTo>
                  <a:lnTo>
                    <a:pt x="150267" y="0"/>
                  </a:lnTo>
                  <a:lnTo>
                    <a:pt x="86562" y="0"/>
                  </a:lnTo>
                  <a:lnTo>
                    <a:pt x="111877" y="25315"/>
                  </a:lnTo>
                  <a:lnTo>
                    <a:pt x="0" y="137192"/>
                  </a:lnTo>
                  <a:lnTo>
                    <a:pt x="13075" y="150267"/>
                  </a:lnTo>
                  <a:lnTo>
                    <a:pt x="124952" y="38436"/>
                  </a:lnTo>
                  <a:lnTo>
                    <a:pt x="150267" y="63705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aphic 41" descr="Pie chart">
            <a:extLst>
              <a:ext uri="{FF2B5EF4-FFF2-40B4-BE49-F238E27FC236}">
                <a16:creationId xmlns:a16="http://schemas.microsoft.com/office/drawing/2014/main" id="{BD8F32FE-F2F6-4CB8-82FB-AAE9056C3936}"/>
              </a:ext>
            </a:extLst>
          </p:cNvPr>
          <p:cNvGrpSpPr/>
          <p:nvPr/>
        </p:nvGrpSpPr>
        <p:grpSpPr>
          <a:xfrm>
            <a:off x="2586130" y="1817138"/>
            <a:ext cx="351904" cy="352368"/>
            <a:chOff x="3795410" y="2475722"/>
            <a:chExt cx="351904" cy="35236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6" name="Freeform: Shape 54">
              <a:extLst>
                <a:ext uri="{FF2B5EF4-FFF2-40B4-BE49-F238E27FC236}">
                  <a16:creationId xmlns:a16="http://schemas.microsoft.com/office/drawing/2014/main" id="{1A90EF75-9986-46F1-B196-EA7351B9555B}"/>
                </a:ext>
              </a:extLst>
            </p:cNvPr>
            <p:cNvSpPr/>
            <p:nvPr/>
          </p:nvSpPr>
          <p:spPr>
            <a:xfrm>
              <a:off x="3795410" y="2475722"/>
              <a:ext cx="293949" cy="352368"/>
            </a:xfrm>
            <a:custGeom>
              <a:avLst/>
              <a:gdLst>
                <a:gd name="connsiteX0" fmla="*/ 166911 w 293949"/>
                <a:gd name="connsiteY0" fmla="*/ 0 h 352368"/>
                <a:gd name="connsiteX1" fmla="*/ 0 w 293949"/>
                <a:gd name="connsiteY1" fmla="*/ 176184 h 352368"/>
                <a:gd name="connsiteX2" fmla="*/ 176184 w 293949"/>
                <a:gd name="connsiteY2" fmla="*/ 352368 h 352368"/>
                <a:gd name="connsiteX3" fmla="*/ 293949 w 293949"/>
                <a:gd name="connsiteY3" fmla="*/ 306931 h 352368"/>
                <a:gd name="connsiteX4" fmla="*/ 166911 w 293949"/>
                <a:gd name="connsiteY4" fmla="*/ 179893 h 352368"/>
                <a:gd name="connsiteX5" fmla="*/ 166911 w 293949"/>
                <a:gd name="connsiteY5" fmla="*/ 0 h 3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49" h="352368">
                  <a:moveTo>
                    <a:pt x="166911" y="0"/>
                  </a:moveTo>
                  <a:cubicBezTo>
                    <a:pt x="74183" y="4636"/>
                    <a:pt x="0" y="82528"/>
                    <a:pt x="0" y="176184"/>
                  </a:cubicBezTo>
                  <a:cubicBezTo>
                    <a:pt x="0" y="273549"/>
                    <a:pt x="78819" y="352368"/>
                    <a:pt x="176184" y="352368"/>
                  </a:cubicBezTo>
                  <a:cubicBezTo>
                    <a:pt x="220230" y="352368"/>
                    <a:pt x="261495" y="336605"/>
                    <a:pt x="293949" y="306931"/>
                  </a:cubicBezTo>
                  <a:lnTo>
                    <a:pt x="166911" y="179893"/>
                  </a:lnTo>
                  <a:lnTo>
                    <a:pt x="166911" y="0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55">
              <a:extLst>
                <a:ext uri="{FF2B5EF4-FFF2-40B4-BE49-F238E27FC236}">
                  <a16:creationId xmlns:a16="http://schemas.microsoft.com/office/drawing/2014/main" id="{00C9B7EE-3CDB-44DF-80CF-9ED73145471A}"/>
                </a:ext>
              </a:extLst>
            </p:cNvPr>
            <p:cNvSpPr/>
            <p:nvPr/>
          </p:nvSpPr>
          <p:spPr>
            <a:xfrm>
              <a:off x="3980867" y="2475722"/>
              <a:ext cx="166447" cy="166911"/>
            </a:xfrm>
            <a:custGeom>
              <a:avLst/>
              <a:gdLst>
                <a:gd name="connsiteX0" fmla="*/ 0 w 166447"/>
                <a:gd name="connsiteY0" fmla="*/ 0 h 166911"/>
                <a:gd name="connsiteX1" fmla="*/ 0 w 166447"/>
                <a:gd name="connsiteY1" fmla="*/ 166911 h 166911"/>
                <a:gd name="connsiteX2" fmla="*/ 166448 w 166447"/>
                <a:gd name="connsiteY2" fmla="*/ 166911 h 166911"/>
                <a:gd name="connsiteX3" fmla="*/ 0 w 166447"/>
                <a:gd name="connsiteY3" fmla="*/ 0 h 16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447" h="166911">
                  <a:moveTo>
                    <a:pt x="0" y="0"/>
                  </a:moveTo>
                  <a:lnTo>
                    <a:pt x="0" y="166911"/>
                  </a:lnTo>
                  <a:lnTo>
                    <a:pt x="166448" y="166911"/>
                  </a:lnTo>
                  <a:cubicBezTo>
                    <a:pt x="161811" y="76501"/>
                    <a:pt x="89947" y="4636"/>
                    <a:pt x="0" y="0"/>
                  </a:cubicBez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56">
              <a:extLst>
                <a:ext uri="{FF2B5EF4-FFF2-40B4-BE49-F238E27FC236}">
                  <a16:creationId xmlns:a16="http://schemas.microsoft.com/office/drawing/2014/main" id="{F996A517-DFF4-437E-A54F-9CB759C1D36E}"/>
                </a:ext>
              </a:extLst>
            </p:cNvPr>
            <p:cNvSpPr/>
            <p:nvPr/>
          </p:nvSpPr>
          <p:spPr>
            <a:xfrm>
              <a:off x="3993849" y="2661179"/>
              <a:ext cx="153465" cy="108492"/>
            </a:xfrm>
            <a:custGeom>
              <a:avLst/>
              <a:gdLst>
                <a:gd name="connsiteX0" fmla="*/ 0 w 153465"/>
                <a:gd name="connsiteY0" fmla="*/ 0 h 108492"/>
                <a:gd name="connsiteX1" fmla="*/ 108492 w 153465"/>
                <a:gd name="connsiteY1" fmla="*/ 108492 h 108492"/>
                <a:gd name="connsiteX2" fmla="*/ 153466 w 153465"/>
                <a:gd name="connsiteY2" fmla="*/ 0 h 108492"/>
                <a:gd name="connsiteX3" fmla="*/ 0 w 153465"/>
                <a:gd name="connsiteY3" fmla="*/ 0 h 10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465" h="108492">
                  <a:moveTo>
                    <a:pt x="0" y="0"/>
                  </a:moveTo>
                  <a:lnTo>
                    <a:pt x="108492" y="108492"/>
                  </a:lnTo>
                  <a:cubicBezTo>
                    <a:pt x="135847" y="78356"/>
                    <a:pt x="151611" y="40337"/>
                    <a:pt x="15346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42" descr="Bullseye">
            <a:extLst>
              <a:ext uri="{FF2B5EF4-FFF2-40B4-BE49-F238E27FC236}">
                <a16:creationId xmlns:a16="http://schemas.microsoft.com/office/drawing/2014/main" id="{23E84750-1F2C-4F06-80AA-2AEF874DDEAC}"/>
              </a:ext>
            </a:extLst>
          </p:cNvPr>
          <p:cNvGrpSpPr/>
          <p:nvPr/>
        </p:nvGrpSpPr>
        <p:grpSpPr>
          <a:xfrm>
            <a:off x="4035474" y="2976676"/>
            <a:ext cx="445097" cy="445097"/>
            <a:chOff x="5244754" y="3635260"/>
            <a:chExt cx="445097" cy="445097"/>
          </a:xfrm>
          <a:solidFill>
            <a:srgbClr val="00B0F0"/>
          </a:solidFill>
        </p:grpSpPr>
        <p:sp>
          <p:nvSpPr>
            <p:cNvPr id="50" name="Freeform: Shape 58">
              <a:extLst>
                <a:ext uri="{FF2B5EF4-FFF2-40B4-BE49-F238E27FC236}">
                  <a16:creationId xmlns:a16="http://schemas.microsoft.com/office/drawing/2014/main" id="{A8BBD94B-BF41-4B09-886C-721C6CD5016A}"/>
                </a:ext>
              </a:extLst>
            </p:cNvPr>
            <p:cNvSpPr/>
            <p:nvPr/>
          </p:nvSpPr>
          <p:spPr>
            <a:xfrm>
              <a:off x="5413519" y="3674669"/>
              <a:ext cx="236921" cy="236457"/>
            </a:xfrm>
            <a:custGeom>
              <a:avLst/>
              <a:gdLst>
                <a:gd name="connsiteX0" fmla="*/ 195194 w 236921"/>
                <a:gd name="connsiteY0" fmla="*/ 41728 h 236457"/>
                <a:gd name="connsiteX1" fmla="*/ 190557 w 236921"/>
                <a:gd name="connsiteY1" fmla="*/ 0 h 236457"/>
                <a:gd name="connsiteX2" fmla="*/ 139556 w 236921"/>
                <a:gd name="connsiteY2" fmla="*/ 51001 h 236457"/>
                <a:gd name="connsiteX3" fmla="*/ 142338 w 236921"/>
                <a:gd name="connsiteY3" fmla="*/ 75110 h 236457"/>
                <a:gd name="connsiteX4" fmla="*/ 68155 w 236921"/>
                <a:gd name="connsiteY4" fmla="*/ 149293 h 236457"/>
                <a:gd name="connsiteX5" fmla="*/ 46364 w 236921"/>
                <a:gd name="connsiteY5" fmla="*/ 143729 h 236457"/>
                <a:gd name="connsiteX6" fmla="*/ 0 w 236921"/>
                <a:gd name="connsiteY6" fmla="*/ 190094 h 236457"/>
                <a:gd name="connsiteX7" fmla="*/ 46364 w 236921"/>
                <a:gd name="connsiteY7" fmla="*/ 236458 h 236457"/>
                <a:gd name="connsiteX8" fmla="*/ 92729 w 236921"/>
                <a:gd name="connsiteY8" fmla="*/ 190094 h 236457"/>
                <a:gd name="connsiteX9" fmla="*/ 87628 w 236921"/>
                <a:gd name="connsiteY9" fmla="*/ 168766 h 236457"/>
                <a:gd name="connsiteX10" fmla="*/ 161811 w 236921"/>
                <a:gd name="connsiteY10" fmla="*/ 94583 h 236457"/>
                <a:gd name="connsiteX11" fmla="*/ 185921 w 236921"/>
                <a:gd name="connsiteY11" fmla="*/ 97365 h 236457"/>
                <a:gd name="connsiteX12" fmla="*/ 236921 w 236921"/>
                <a:gd name="connsiteY12" fmla="*/ 46364 h 236457"/>
                <a:gd name="connsiteX13" fmla="*/ 195194 w 236921"/>
                <a:gd name="connsiteY13" fmla="*/ 41728 h 23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921" h="236457">
                  <a:moveTo>
                    <a:pt x="195194" y="41728"/>
                  </a:moveTo>
                  <a:lnTo>
                    <a:pt x="190557" y="0"/>
                  </a:lnTo>
                  <a:lnTo>
                    <a:pt x="139556" y="51001"/>
                  </a:lnTo>
                  <a:lnTo>
                    <a:pt x="142338" y="75110"/>
                  </a:lnTo>
                  <a:lnTo>
                    <a:pt x="68155" y="149293"/>
                  </a:lnTo>
                  <a:cubicBezTo>
                    <a:pt x="61664" y="146047"/>
                    <a:pt x="54246" y="143729"/>
                    <a:pt x="46364" y="143729"/>
                  </a:cubicBezTo>
                  <a:cubicBezTo>
                    <a:pt x="20864" y="143729"/>
                    <a:pt x="0" y="164593"/>
                    <a:pt x="0" y="190094"/>
                  </a:cubicBezTo>
                  <a:cubicBezTo>
                    <a:pt x="0" y="215594"/>
                    <a:pt x="20864" y="236458"/>
                    <a:pt x="46364" y="236458"/>
                  </a:cubicBezTo>
                  <a:cubicBezTo>
                    <a:pt x="71865" y="236458"/>
                    <a:pt x="92729" y="215594"/>
                    <a:pt x="92729" y="190094"/>
                  </a:cubicBezTo>
                  <a:cubicBezTo>
                    <a:pt x="92729" y="182212"/>
                    <a:pt x="90874" y="175257"/>
                    <a:pt x="87628" y="168766"/>
                  </a:cubicBezTo>
                  <a:lnTo>
                    <a:pt x="161811" y="94583"/>
                  </a:lnTo>
                  <a:lnTo>
                    <a:pt x="185921" y="97365"/>
                  </a:lnTo>
                  <a:lnTo>
                    <a:pt x="236921" y="46364"/>
                  </a:lnTo>
                  <a:lnTo>
                    <a:pt x="195194" y="41728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9">
              <a:extLst>
                <a:ext uri="{FF2B5EF4-FFF2-40B4-BE49-F238E27FC236}">
                  <a16:creationId xmlns:a16="http://schemas.microsoft.com/office/drawing/2014/main" id="{644EE482-CFB8-4511-BCF0-4575BD4BC667}"/>
                </a:ext>
              </a:extLst>
            </p:cNvPr>
            <p:cNvSpPr/>
            <p:nvPr/>
          </p:nvSpPr>
          <p:spPr>
            <a:xfrm>
              <a:off x="5284163" y="3688578"/>
              <a:ext cx="352368" cy="352368"/>
            </a:xfrm>
            <a:custGeom>
              <a:avLst/>
              <a:gdLst>
                <a:gd name="connsiteX0" fmla="*/ 328259 w 352368"/>
                <a:gd name="connsiteY0" fmla="*/ 96438 h 352368"/>
                <a:gd name="connsiteX1" fmla="*/ 322232 w 352368"/>
                <a:gd name="connsiteY1" fmla="*/ 102929 h 352368"/>
                <a:gd name="connsiteX2" fmla="*/ 313422 w 352368"/>
                <a:gd name="connsiteY2" fmla="*/ 102001 h 352368"/>
                <a:gd name="connsiteX3" fmla="*/ 303686 w 352368"/>
                <a:gd name="connsiteY3" fmla="*/ 100610 h 352368"/>
                <a:gd name="connsiteX4" fmla="*/ 324550 w 352368"/>
                <a:gd name="connsiteY4" fmla="*/ 176184 h 352368"/>
                <a:gd name="connsiteX5" fmla="*/ 176184 w 352368"/>
                <a:gd name="connsiteY5" fmla="*/ 324550 h 352368"/>
                <a:gd name="connsiteX6" fmla="*/ 27819 w 352368"/>
                <a:gd name="connsiteY6" fmla="*/ 176184 h 352368"/>
                <a:gd name="connsiteX7" fmla="*/ 176184 w 352368"/>
                <a:gd name="connsiteY7" fmla="*/ 27819 h 352368"/>
                <a:gd name="connsiteX8" fmla="*/ 251758 w 352368"/>
                <a:gd name="connsiteY8" fmla="*/ 48682 h 352368"/>
                <a:gd name="connsiteX9" fmla="*/ 250831 w 352368"/>
                <a:gd name="connsiteY9" fmla="*/ 39410 h 352368"/>
                <a:gd name="connsiteX10" fmla="*/ 249440 w 352368"/>
                <a:gd name="connsiteY10" fmla="*/ 30137 h 352368"/>
                <a:gd name="connsiteX11" fmla="*/ 255931 w 352368"/>
                <a:gd name="connsiteY11" fmla="*/ 23646 h 352368"/>
                <a:gd name="connsiteX12" fmla="*/ 259176 w 352368"/>
                <a:gd name="connsiteY12" fmla="*/ 20400 h 352368"/>
                <a:gd name="connsiteX13" fmla="*/ 176184 w 352368"/>
                <a:gd name="connsiteY13" fmla="*/ 0 h 352368"/>
                <a:gd name="connsiteX14" fmla="*/ 0 w 352368"/>
                <a:gd name="connsiteY14" fmla="*/ 176184 h 352368"/>
                <a:gd name="connsiteX15" fmla="*/ 176184 w 352368"/>
                <a:gd name="connsiteY15" fmla="*/ 352368 h 352368"/>
                <a:gd name="connsiteX16" fmla="*/ 352368 w 352368"/>
                <a:gd name="connsiteY16" fmla="*/ 176184 h 352368"/>
                <a:gd name="connsiteX17" fmla="*/ 331505 w 352368"/>
                <a:gd name="connsiteY17" fmla="*/ 93656 h 352368"/>
                <a:gd name="connsiteX18" fmla="*/ 328259 w 352368"/>
                <a:gd name="connsiteY18" fmla="*/ 96438 h 35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2368" h="352368">
                  <a:moveTo>
                    <a:pt x="328259" y="96438"/>
                  </a:moveTo>
                  <a:lnTo>
                    <a:pt x="322232" y="102929"/>
                  </a:lnTo>
                  <a:lnTo>
                    <a:pt x="313422" y="102001"/>
                  </a:lnTo>
                  <a:lnTo>
                    <a:pt x="303686" y="100610"/>
                  </a:lnTo>
                  <a:cubicBezTo>
                    <a:pt x="316668" y="122865"/>
                    <a:pt x="324550" y="148366"/>
                    <a:pt x="324550" y="176184"/>
                  </a:cubicBezTo>
                  <a:cubicBezTo>
                    <a:pt x="324550" y="257785"/>
                    <a:pt x="257785" y="324550"/>
                    <a:pt x="176184" y="324550"/>
                  </a:cubicBezTo>
                  <a:cubicBezTo>
                    <a:pt x="94583" y="324550"/>
                    <a:pt x="27819" y="257785"/>
                    <a:pt x="27819" y="176184"/>
                  </a:cubicBezTo>
                  <a:cubicBezTo>
                    <a:pt x="27819" y="94583"/>
                    <a:pt x="94583" y="27819"/>
                    <a:pt x="176184" y="27819"/>
                  </a:cubicBezTo>
                  <a:cubicBezTo>
                    <a:pt x="203539" y="27819"/>
                    <a:pt x="229503" y="35237"/>
                    <a:pt x="251758" y="48682"/>
                  </a:cubicBezTo>
                  <a:lnTo>
                    <a:pt x="250831" y="39410"/>
                  </a:lnTo>
                  <a:lnTo>
                    <a:pt x="249440" y="30137"/>
                  </a:lnTo>
                  <a:lnTo>
                    <a:pt x="255931" y="23646"/>
                  </a:lnTo>
                  <a:lnTo>
                    <a:pt x="259176" y="20400"/>
                  </a:lnTo>
                  <a:cubicBezTo>
                    <a:pt x="234140" y="7418"/>
                    <a:pt x="206321" y="0"/>
                    <a:pt x="176184" y="0"/>
                  </a:cubicBezTo>
                  <a:cubicBezTo>
                    <a:pt x="78819" y="0"/>
                    <a:pt x="0" y="78819"/>
                    <a:pt x="0" y="176184"/>
                  </a:cubicBezTo>
                  <a:cubicBezTo>
                    <a:pt x="0" y="273549"/>
                    <a:pt x="78819" y="352368"/>
                    <a:pt x="176184" y="352368"/>
                  </a:cubicBezTo>
                  <a:cubicBezTo>
                    <a:pt x="273549" y="352368"/>
                    <a:pt x="352368" y="273549"/>
                    <a:pt x="352368" y="176184"/>
                  </a:cubicBezTo>
                  <a:cubicBezTo>
                    <a:pt x="352368" y="146047"/>
                    <a:pt x="344950" y="118229"/>
                    <a:pt x="331505" y="93656"/>
                  </a:cubicBezTo>
                  <a:lnTo>
                    <a:pt x="328259" y="96438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60">
              <a:extLst>
                <a:ext uri="{FF2B5EF4-FFF2-40B4-BE49-F238E27FC236}">
                  <a16:creationId xmlns:a16="http://schemas.microsoft.com/office/drawing/2014/main" id="{DC1B190C-AEE4-4BFF-ADF9-26D82148858C}"/>
                </a:ext>
              </a:extLst>
            </p:cNvPr>
            <p:cNvSpPr/>
            <p:nvPr/>
          </p:nvSpPr>
          <p:spPr>
            <a:xfrm>
              <a:off x="5349073" y="3753488"/>
              <a:ext cx="222548" cy="222548"/>
            </a:xfrm>
            <a:custGeom>
              <a:avLst/>
              <a:gdLst>
                <a:gd name="connsiteX0" fmla="*/ 188703 w 222548"/>
                <a:gd name="connsiteY0" fmla="*/ 79747 h 222548"/>
                <a:gd name="connsiteX1" fmla="*/ 194730 w 222548"/>
                <a:gd name="connsiteY1" fmla="*/ 111274 h 222548"/>
                <a:gd name="connsiteX2" fmla="*/ 111274 w 222548"/>
                <a:gd name="connsiteY2" fmla="*/ 194730 h 222548"/>
                <a:gd name="connsiteX3" fmla="*/ 27819 w 222548"/>
                <a:gd name="connsiteY3" fmla="*/ 111274 h 222548"/>
                <a:gd name="connsiteX4" fmla="*/ 111274 w 222548"/>
                <a:gd name="connsiteY4" fmla="*/ 27819 h 222548"/>
                <a:gd name="connsiteX5" fmla="*/ 142802 w 222548"/>
                <a:gd name="connsiteY5" fmla="*/ 33846 h 222548"/>
                <a:gd name="connsiteX6" fmla="*/ 163666 w 222548"/>
                <a:gd name="connsiteY6" fmla="*/ 12982 h 222548"/>
                <a:gd name="connsiteX7" fmla="*/ 111274 w 222548"/>
                <a:gd name="connsiteY7" fmla="*/ 0 h 222548"/>
                <a:gd name="connsiteX8" fmla="*/ 0 w 222548"/>
                <a:gd name="connsiteY8" fmla="*/ 111274 h 222548"/>
                <a:gd name="connsiteX9" fmla="*/ 111274 w 222548"/>
                <a:gd name="connsiteY9" fmla="*/ 222549 h 222548"/>
                <a:gd name="connsiteX10" fmla="*/ 222549 w 222548"/>
                <a:gd name="connsiteY10" fmla="*/ 111274 h 222548"/>
                <a:gd name="connsiteX11" fmla="*/ 209566 w 222548"/>
                <a:gd name="connsiteY11" fmla="*/ 58883 h 222548"/>
                <a:gd name="connsiteX12" fmla="*/ 188703 w 222548"/>
                <a:gd name="connsiteY12" fmla="*/ 79747 h 2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548" h="222548">
                  <a:moveTo>
                    <a:pt x="188703" y="79747"/>
                  </a:moveTo>
                  <a:cubicBezTo>
                    <a:pt x="192875" y="89483"/>
                    <a:pt x="194730" y="100147"/>
                    <a:pt x="194730" y="111274"/>
                  </a:cubicBezTo>
                  <a:cubicBezTo>
                    <a:pt x="194730" y="157175"/>
                    <a:pt x="157175" y="194730"/>
                    <a:pt x="111274" y="194730"/>
                  </a:cubicBezTo>
                  <a:cubicBezTo>
                    <a:pt x="65374" y="194730"/>
                    <a:pt x="27819" y="157175"/>
                    <a:pt x="27819" y="111274"/>
                  </a:cubicBezTo>
                  <a:cubicBezTo>
                    <a:pt x="27819" y="65374"/>
                    <a:pt x="65374" y="27819"/>
                    <a:pt x="111274" y="27819"/>
                  </a:cubicBezTo>
                  <a:cubicBezTo>
                    <a:pt x="122402" y="27819"/>
                    <a:pt x="133065" y="30137"/>
                    <a:pt x="142802" y="33846"/>
                  </a:cubicBezTo>
                  <a:lnTo>
                    <a:pt x="163666" y="12982"/>
                  </a:lnTo>
                  <a:cubicBezTo>
                    <a:pt x="147902" y="4636"/>
                    <a:pt x="130284" y="0"/>
                    <a:pt x="111274" y="0"/>
                  </a:cubicBezTo>
                  <a:cubicBezTo>
                    <a:pt x="50073" y="0"/>
                    <a:pt x="0" y="50073"/>
                    <a:pt x="0" y="111274"/>
                  </a:cubicBezTo>
                  <a:cubicBezTo>
                    <a:pt x="0" y="172475"/>
                    <a:pt x="50073" y="222549"/>
                    <a:pt x="111274" y="222549"/>
                  </a:cubicBezTo>
                  <a:cubicBezTo>
                    <a:pt x="172475" y="222549"/>
                    <a:pt x="222549" y="172475"/>
                    <a:pt x="222549" y="111274"/>
                  </a:cubicBezTo>
                  <a:cubicBezTo>
                    <a:pt x="222549" y="92265"/>
                    <a:pt x="217912" y="74646"/>
                    <a:pt x="209566" y="58883"/>
                  </a:cubicBezTo>
                  <a:lnTo>
                    <a:pt x="188703" y="79747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44" descr="Gears">
            <a:extLst>
              <a:ext uri="{FF2B5EF4-FFF2-40B4-BE49-F238E27FC236}">
                <a16:creationId xmlns:a16="http://schemas.microsoft.com/office/drawing/2014/main" id="{C537CB46-009F-4584-A8A3-649006EE3CA2}"/>
              </a:ext>
            </a:extLst>
          </p:cNvPr>
          <p:cNvGrpSpPr/>
          <p:nvPr/>
        </p:nvGrpSpPr>
        <p:grpSpPr>
          <a:xfrm>
            <a:off x="5033202" y="1554298"/>
            <a:ext cx="302295" cy="365814"/>
            <a:chOff x="6242482" y="2212882"/>
            <a:chExt cx="302295" cy="365814"/>
          </a:xfrm>
          <a:solidFill>
            <a:srgbClr val="92D050"/>
          </a:solidFill>
        </p:grpSpPr>
        <p:sp>
          <p:nvSpPr>
            <p:cNvPr id="54" name="Freeform: Shape 62">
              <a:extLst>
                <a:ext uri="{FF2B5EF4-FFF2-40B4-BE49-F238E27FC236}">
                  <a16:creationId xmlns:a16="http://schemas.microsoft.com/office/drawing/2014/main" id="{DB8FADB0-E174-4074-A077-03682E793153}"/>
                </a:ext>
              </a:extLst>
            </p:cNvPr>
            <p:cNvSpPr/>
            <p:nvPr/>
          </p:nvSpPr>
          <p:spPr>
            <a:xfrm>
              <a:off x="6347266" y="2212882"/>
              <a:ext cx="197511" cy="197048"/>
            </a:xfrm>
            <a:custGeom>
              <a:avLst/>
              <a:gdLst>
                <a:gd name="connsiteX0" fmla="*/ 98756 w 197511"/>
                <a:gd name="connsiteY0" fmla="*/ 133529 h 197048"/>
                <a:gd name="connsiteX1" fmla="*/ 63983 w 197511"/>
                <a:gd name="connsiteY1" fmla="*/ 98756 h 197048"/>
                <a:gd name="connsiteX2" fmla="*/ 98756 w 197511"/>
                <a:gd name="connsiteY2" fmla="*/ 63983 h 197048"/>
                <a:gd name="connsiteX3" fmla="*/ 133529 w 197511"/>
                <a:gd name="connsiteY3" fmla="*/ 98756 h 197048"/>
                <a:gd name="connsiteX4" fmla="*/ 98756 w 197511"/>
                <a:gd name="connsiteY4" fmla="*/ 133529 h 197048"/>
                <a:gd name="connsiteX5" fmla="*/ 177112 w 197511"/>
                <a:gd name="connsiteY5" fmla="*/ 76965 h 197048"/>
                <a:gd name="connsiteX6" fmla="*/ 169693 w 197511"/>
                <a:gd name="connsiteY6" fmla="*/ 58883 h 197048"/>
                <a:gd name="connsiteX7" fmla="*/ 177112 w 197511"/>
                <a:gd name="connsiteY7" fmla="*/ 37091 h 197048"/>
                <a:gd name="connsiteX8" fmla="*/ 160420 w 197511"/>
                <a:gd name="connsiteY8" fmla="*/ 20400 h 197048"/>
                <a:gd name="connsiteX9" fmla="*/ 138629 w 197511"/>
                <a:gd name="connsiteY9" fmla="*/ 27819 h 197048"/>
                <a:gd name="connsiteX10" fmla="*/ 120547 w 197511"/>
                <a:gd name="connsiteY10" fmla="*/ 20400 h 197048"/>
                <a:gd name="connsiteX11" fmla="*/ 110347 w 197511"/>
                <a:gd name="connsiteY11" fmla="*/ 0 h 197048"/>
                <a:gd name="connsiteX12" fmla="*/ 87165 w 197511"/>
                <a:gd name="connsiteY12" fmla="*/ 0 h 197048"/>
                <a:gd name="connsiteX13" fmla="*/ 76965 w 197511"/>
                <a:gd name="connsiteY13" fmla="*/ 20400 h 197048"/>
                <a:gd name="connsiteX14" fmla="*/ 58883 w 197511"/>
                <a:gd name="connsiteY14" fmla="*/ 27819 h 197048"/>
                <a:gd name="connsiteX15" fmla="*/ 37091 w 197511"/>
                <a:gd name="connsiteY15" fmla="*/ 20400 h 197048"/>
                <a:gd name="connsiteX16" fmla="*/ 20400 w 197511"/>
                <a:gd name="connsiteY16" fmla="*/ 37091 h 197048"/>
                <a:gd name="connsiteX17" fmla="*/ 27819 w 197511"/>
                <a:gd name="connsiteY17" fmla="*/ 58883 h 197048"/>
                <a:gd name="connsiteX18" fmla="*/ 20400 w 197511"/>
                <a:gd name="connsiteY18" fmla="*/ 76965 h 197048"/>
                <a:gd name="connsiteX19" fmla="*/ 0 w 197511"/>
                <a:gd name="connsiteY19" fmla="*/ 87165 h 197048"/>
                <a:gd name="connsiteX20" fmla="*/ 0 w 197511"/>
                <a:gd name="connsiteY20" fmla="*/ 110347 h 197048"/>
                <a:gd name="connsiteX21" fmla="*/ 20400 w 197511"/>
                <a:gd name="connsiteY21" fmla="*/ 120547 h 197048"/>
                <a:gd name="connsiteX22" fmla="*/ 27819 w 197511"/>
                <a:gd name="connsiteY22" fmla="*/ 138629 h 197048"/>
                <a:gd name="connsiteX23" fmla="*/ 20400 w 197511"/>
                <a:gd name="connsiteY23" fmla="*/ 160420 h 197048"/>
                <a:gd name="connsiteX24" fmla="*/ 36628 w 197511"/>
                <a:gd name="connsiteY24" fmla="*/ 176648 h 197048"/>
                <a:gd name="connsiteX25" fmla="*/ 58419 w 197511"/>
                <a:gd name="connsiteY25" fmla="*/ 169230 h 197048"/>
                <a:gd name="connsiteX26" fmla="*/ 76501 w 197511"/>
                <a:gd name="connsiteY26" fmla="*/ 176648 h 197048"/>
                <a:gd name="connsiteX27" fmla="*/ 86701 w 197511"/>
                <a:gd name="connsiteY27" fmla="*/ 197048 h 197048"/>
                <a:gd name="connsiteX28" fmla="*/ 109883 w 197511"/>
                <a:gd name="connsiteY28" fmla="*/ 197048 h 197048"/>
                <a:gd name="connsiteX29" fmla="*/ 120083 w 197511"/>
                <a:gd name="connsiteY29" fmla="*/ 176648 h 197048"/>
                <a:gd name="connsiteX30" fmla="*/ 138166 w 197511"/>
                <a:gd name="connsiteY30" fmla="*/ 169230 h 197048"/>
                <a:gd name="connsiteX31" fmla="*/ 159957 w 197511"/>
                <a:gd name="connsiteY31" fmla="*/ 176648 h 197048"/>
                <a:gd name="connsiteX32" fmla="*/ 176648 w 197511"/>
                <a:gd name="connsiteY32" fmla="*/ 160420 h 197048"/>
                <a:gd name="connsiteX33" fmla="*/ 169230 w 197511"/>
                <a:gd name="connsiteY33" fmla="*/ 138629 h 197048"/>
                <a:gd name="connsiteX34" fmla="*/ 177112 w 197511"/>
                <a:gd name="connsiteY34" fmla="*/ 120547 h 197048"/>
                <a:gd name="connsiteX35" fmla="*/ 197512 w 197511"/>
                <a:gd name="connsiteY35" fmla="*/ 110347 h 197048"/>
                <a:gd name="connsiteX36" fmla="*/ 197512 w 197511"/>
                <a:gd name="connsiteY36" fmla="*/ 87165 h 197048"/>
                <a:gd name="connsiteX37" fmla="*/ 177112 w 197511"/>
                <a:gd name="connsiteY37" fmla="*/ 76965 h 19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7511" h="197048">
                  <a:moveTo>
                    <a:pt x="98756" y="133529"/>
                  </a:moveTo>
                  <a:cubicBezTo>
                    <a:pt x="79283" y="133529"/>
                    <a:pt x="63983" y="117765"/>
                    <a:pt x="63983" y="98756"/>
                  </a:cubicBezTo>
                  <a:cubicBezTo>
                    <a:pt x="63983" y="79747"/>
                    <a:pt x="79747" y="63983"/>
                    <a:pt x="98756" y="63983"/>
                  </a:cubicBezTo>
                  <a:cubicBezTo>
                    <a:pt x="118229" y="63983"/>
                    <a:pt x="133529" y="79747"/>
                    <a:pt x="133529" y="98756"/>
                  </a:cubicBezTo>
                  <a:cubicBezTo>
                    <a:pt x="133529" y="117765"/>
                    <a:pt x="117765" y="133529"/>
                    <a:pt x="98756" y="133529"/>
                  </a:cubicBezTo>
                  <a:close/>
                  <a:moveTo>
                    <a:pt x="177112" y="76965"/>
                  </a:moveTo>
                  <a:cubicBezTo>
                    <a:pt x="175257" y="70474"/>
                    <a:pt x="172939" y="64446"/>
                    <a:pt x="169693" y="58883"/>
                  </a:cubicBezTo>
                  <a:lnTo>
                    <a:pt x="177112" y="37091"/>
                  </a:lnTo>
                  <a:lnTo>
                    <a:pt x="160420" y="20400"/>
                  </a:lnTo>
                  <a:lnTo>
                    <a:pt x="138629" y="27819"/>
                  </a:lnTo>
                  <a:cubicBezTo>
                    <a:pt x="133065" y="24573"/>
                    <a:pt x="127038" y="22255"/>
                    <a:pt x="120547" y="20400"/>
                  </a:cubicBezTo>
                  <a:lnTo>
                    <a:pt x="110347" y="0"/>
                  </a:lnTo>
                  <a:lnTo>
                    <a:pt x="87165" y="0"/>
                  </a:lnTo>
                  <a:lnTo>
                    <a:pt x="76965" y="20400"/>
                  </a:lnTo>
                  <a:cubicBezTo>
                    <a:pt x="70474" y="22255"/>
                    <a:pt x="64446" y="24573"/>
                    <a:pt x="58883" y="27819"/>
                  </a:cubicBezTo>
                  <a:lnTo>
                    <a:pt x="37091" y="20400"/>
                  </a:lnTo>
                  <a:lnTo>
                    <a:pt x="20400" y="37091"/>
                  </a:lnTo>
                  <a:lnTo>
                    <a:pt x="27819" y="58883"/>
                  </a:lnTo>
                  <a:cubicBezTo>
                    <a:pt x="24573" y="64446"/>
                    <a:pt x="22255" y="70474"/>
                    <a:pt x="20400" y="76965"/>
                  </a:cubicBezTo>
                  <a:lnTo>
                    <a:pt x="0" y="87165"/>
                  </a:lnTo>
                  <a:lnTo>
                    <a:pt x="0" y="110347"/>
                  </a:lnTo>
                  <a:lnTo>
                    <a:pt x="20400" y="120547"/>
                  </a:lnTo>
                  <a:cubicBezTo>
                    <a:pt x="22255" y="127038"/>
                    <a:pt x="24573" y="133065"/>
                    <a:pt x="27819" y="138629"/>
                  </a:cubicBezTo>
                  <a:lnTo>
                    <a:pt x="20400" y="160420"/>
                  </a:lnTo>
                  <a:lnTo>
                    <a:pt x="36628" y="176648"/>
                  </a:lnTo>
                  <a:lnTo>
                    <a:pt x="58419" y="169230"/>
                  </a:lnTo>
                  <a:cubicBezTo>
                    <a:pt x="63983" y="172475"/>
                    <a:pt x="70010" y="174793"/>
                    <a:pt x="76501" y="176648"/>
                  </a:cubicBezTo>
                  <a:lnTo>
                    <a:pt x="86701" y="197048"/>
                  </a:lnTo>
                  <a:lnTo>
                    <a:pt x="109883" y="197048"/>
                  </a:lnTo>
                  <a:lnTo>
                    <a:pt x="120083" y="176648"/>
                  </a:lnTo>
                  <a:cubicBezTo>
                    <a:pt x="126574" y="174793"/>
                    <a:pt x="132602" y="172475"/>
                    <a:pt x="138166" y="169230"/>
                  </a:cubicBezTo>
                  <a:lnTo>
                    <a:pt x="159957" y="176648"/>
                  </a:lnTo>
                  <a:lnTo>
                    <a:pt x="176648" y="160420"/>
                  </a:lnTo>
                  <a:lnTo>
                    <a:pt x="169230" y="138629"/>
                  </a:lnTo>
                  <a:cubicBezTo>
                    <a:pt x="172475" y="133065"/>
                    <a:pt x="175257" y="126574"/>
                    <a:pt x="177112" y="120547"/>
                  </a:cubicBezTo>
                  <a:lnTo>
                    <a:pt x="197512" y="110347"/>
                  </a:lnTo>
                  <a:lnTo>
                    <a:pt x="197512" y="87165"/>
                  </a:lnTo>
                  <a:lnTo>
                    <a:pt x="177112" y="76965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63">
              <a:extLst>
                <a:ext uri="{FF2B5EF4-FFF2-40B4-BE49-F238E27FC236}">
                  <a16:creationId xmlns:a16="http://schemas.microsoft.com/office/drawing/2014/main" id="{9334A3A0-10AA-4C28-9E6E-F289C2E9BB96}"/>
                </a:ext>
              </a:extLst>
            </p:cNvPr>
            <p:cNvSpPr/>
            <p:nvPr/>
          </p:nvSpPr>
          <p:spPr>
            <a:xfrm>
              <a:off x="6242482" y="2381648"/>
              <a:ext cx="197511" cy="197048"/>
            </a:xfrm>
            <a:custGeom>
              <a:avLst/>
              <a:gdLst>
                <a:gd name="connsiteX0" fmla="*/ 98756 w 197511"/>
                <a:gd name="connsiteY0" fmla="*/ 133529 h 197048"/>
                <a:gd name="connsiteX1" fmla="*/ 63983 w 197511"/>
                <a:gd name="connsiteY1" fmla="*/ 98756 h 197048"/>
                <a:gd name="connsiteX2" fmla="*/ 98756 w 197511"/>
                <a:gd name="connsiteY2" fmla="*/ 63983 h 197048"/>
                <a:gd name="connsiteX3" fmla="*/ 133529 w 197511"/>
                <a:gd name="connsiteY3" fmla="*/ 98756 h 197048"/>
                <a:gd name="connsiteX4" fmla="*/ 98756 w 197511"/>
                <a:gd name="connsiteY4" fmla="*/ 133529 h 197048"/>
                <a:gd name="connsiteX5" fmla="*/ 98756 w 197511"/>
                <a:gd name="connsiteY5" fmla="*/ 133529 h 197048"/>
                <a:gd name="connsiteX6" fmla="*/ 169693 w 197511"/>
                <a:gd name="connsiteY6" fmla="*/ 58883 h 197048"/>
                <a:gd name="connsiteX7" fmla="*/ 177112 w 197511"/>
                <a:gd name="connsiteY7" fmla="*/ 37091 h 197048"/>
                <a:gd name="connsiteX8" fmla="*/ 160420 w 197511"/>
                <a:gd name="connsiteY8" fmla="*/ 20400 h 197048"/>
                <a:gd name="connsiteX9" fmla="*/ 138629 w 197511"/>
                <a:gd name="connsiteY9" fmla="*/ 27819 h 197048"/>
                <a:gd name="connsiteX10" fmla="*/ 120547 w 197511"/>
                <a:gd name="connsiteY10" fmla="*/ 20400 h 197048"/>
                <a:gd name="connsiteX11" fmla="*/ 110347 w 197511"/>
                <a:gd name="connsiteY11" fmla="*/ 0 h 197048"/>
                <a:gd name="connsiteX12" fmla="*/ 87165 w 197511"/>
                <a:gd name="connsiteY12" fmla="*/ 0 h 197048"/>
                <a:gd name="connsiteX13" fmla="*/ 76965 w 197511"/>
                <a:gd name="connsiteY13" fmla="*/ 20400 h 197048"/>
                <a:gd name="connsiteX14" fmla="*/ 58883 w 197511"/>
                <a:gd name="connsiteY14" fmla="*/ 27819 h 197048"/>
                <a:gd name="connsiteX15" fmla="*/ 37091 w 197511"/>
                <a:gd name="connsiteY15" fmla="*/ 20400 h 197048"/>
                <a:gd name="connsiteX16" fmla="*/ 20864 w 197511"/>
                <a:gd name="connsiteY16" fmla="*/ 36628 h 197048"/>
                <a:gd name="connsiteX17" fmla="*/ 27819 w 197511"/>
                <a:gd name="connsiteY17" fmla="*/ 58419 h 197048"/>
                <a:gd name="connsiteX18" fmla="*/ 20400 w 197511"/>
                <a:gd name="connsiteY18" fmla="*/ 76501 h 197048"/>
                <a:gd name="connsiteX19" fmla="*/ 0 w 197511"/>
                <a:gd name="connsiteY19" fmla="*/ 86701 h 197048"/>
                <a:gd name="connsiteX20" fmla="*/ 0 w 197511"/>
                <a:gd name="connsiteY20" fmla="*/ 109883 h 197048"/>
                <a:gd name="connsiteX21" fmla="*/ 20400 w 197511"/>
                <a:gd name="connsiteY21" fmla="*/ 120083 h 197048"/>
                <a:gd name="connsiteX22" fmla="*/ 27819 w 197511"/>
                <a:gd name="connsiteY22" fmla="*/ 138166 h 197048"/>
                <a:gd name="connsiteX23" fmla="*/ 20864 w 197511"/>
                <a:gd name="connsiteY23" fmla="*/ 159957 h 197048"/>
                <a:gd name="connsiteX24" fmla="*/ 37091 w 197511"/>
                <a:gd name="connsiteY24" fmla="*/ 176184 h 197048"/>
                <a:gd name="connsiteX25" fmla="*/ 58883 w 197511"/>
                <a:gd name="connsiteY25" fmla="*/ 169230 h 197048"/>
                <a:gd name="connsiteX26" fmla="*/ 76965 w 197511"/>
                <a:gd name="connsiteY26" fmla="*/ 176648 h 197048"/>
                <a:gd name="connsiteX27" fmla="*/ 87165 w 197511"/>
                <a:gd name="connsiteY27" fmla="*/ 197048 h 197048"/>
                <a:gd name="connsiteX28" fmla="*/ 110347 w 197511"/>
                <a:gd name="connsiteY28" fmla="*/ 197048 h 197048"/>
                <a:gd name="connsiteX29" fmla="*/ 120547 w 197511"/>
                <a:gd name="connsiteY29" fmla="*/ 176648 h 197048"/>
                <a:gd name="connsiteX30" fmla="*/ 138629 w 197511"/>
                <a:gd name="connsiteY30" fmla="*/ 169230 h 197048"/>
                <a:gd name="connsiteX31" fmla="*/ 160420 w 197511"/>
                <a:gd name="connsiteY31" fmla="*/ 176648 h 197048"/>
                <a:gd name="connsiteX32" fmla="*/ 176648 w 197511"/>
                <a:gd name="connsiteY32" fmla="*/ 159957 h 197048"/>
                <a:gd name="connsiteX33" fmla="*/ 169693 w 197511"/>
                <a:gd name="connsiteY33" fmla="*/ 138629 h 197048"/>
                <a:gd name="connsiteX34" fmla="*/ 177112 w 197511"/>
                <a:gd name="connsiteY34" fmla="*/ 120547 h 197048"/>
                <a:gd name="connsiteX35" fmla="*/ 197512 w 197511"/>
                <a:gd name="connsiteY35" fmla="*/ 110347 h 197048"/>
                <a:gd name="connsiteX36" fmla="*/ 197512 w 197511"/>
                <a:gd name="connsiteY36" fmla="*/ 87165 h 197048"/>
                <a:gd name="connsiteX37" fmla="*/ 177112 w 197511"/>
                <a:gd name="connsiteY37" fmla="*/ 76965 h 197048"/>
                <a:gd name="connsiteX38" fmla="*/ 169693 w 197511"/>
                <a:gd name="connsiteY38" fmla="*/ 58883 h 19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7511" h="197048">
                  <a:moveTo>
                    <a:pt x="98756" y="133529"/>
                  </a:moveTo>
                  <a:cubicBezTo>
                    <a:pt x="79283" y="133529"/>
                    <a:pt x="63983" y="117765"/>
                    <a:pt x="63983" y="98756"/>
                  </a:cubicBezTo>
                  <a:cubicBezTo>
                    <a:pt x="63983" y="79283"/>
                    <a:pt x="79747" y="63983"/>
                    <a:pt x="98756" y="63983"/>
                  </a:cubicBezTo>
                  <a:cubicBezTo>
                    <a:pt x="118229" y="63983"/>
                    <a:pt x="133529" y="79747"/>
                    <a:pt x="133529" y="98756"/>
                  </a:cubicBezTo>
                  <a:cubicBezTo>
                    <a:pt x="133529" y="117765"/>
                    <a:pt x="118229" y="133529"/>
                    <a:pt x="98756" y="133529"/>
                  </a:cubicBezTo>
                  <a:lnTo>
                    <a:pt x="98756" y="133529"/>
                  </a:lnTo>
                  <a:close/>
                  <a:moveTo>
                    <a:pt x="169693" y="58883"/>
                  </a:moveTo>
                  <a:lnTo>
                    <a:pt x="177112" y="37091"/>
                  </a:lnTo>
                  <a:lnTo>
                    <a:pt x="160420" y="20400"/>
                  </a:lnTo>
                  <a:lnTo>
                    <a:pt x="138629" y="27819"/>
                  </a:lnTo>
                  <a:cubicBezTo>
                    <a:pt x="133065" y="24573"/>
                    <a:pt x="126574" y="22255"/>
                    <a:pt x="120547" y="20400"/>
                  </a:cubicBezTo>
                  <a:lnTo>
                    <a:pt x="110347" y="0"/>
                  </a:lnTo>
                  <a:lnTo>
                    <a:pt x="87165" y="0"/>
                  </a:lnTo>
                  <a:lnTo>
                    <a:pt x="76965" y="20400"/>
                  </a:lnTo>
                  <a:cubicBezTo>
                    <a:pt x="70474" y="22255"/>
                    <a:pt x="64446" y="24573"/>
                    <a:pt x="58883" y="27819"/>
                  </a:cubicBezTo>
                  <a:lnTo>
                    <a:pt x="37091" y="20400"/>
                  </a:lnTo>
                  <a:lnTo>
                    <a:pt x="20864" y="36628"/>
                  </a:lnTo>
                  <a:lnTo>
                    <a:pt x="27819" y="58419"/>
                  </a:lnTo>
                  <a:cubicBezTo>
                    <a:pt x="24573" y="63983"/>
                    <a:pt x="22255" y="70474"/>
                    <a:pt x="20400" y="76501"/>
                  </a:cubicBezTo>
                  <a:lnTo>
                    <a:pt x="0" y="86701"/>
                  </a:lnTo>
                  <a:lnTo>
                    <a:pt x="0" y="109883"/>
                  </a:lnTo>
                  <a:lnTo>
                    <a:pt x="20400" y="120083"/>
                  </a:lnTo>
                  <a:cubicBezTo>
                    <a:pt x="22255" y="126574"/>
                    <a:pt x="24573" y="132602"/>
                    <a:pt x="27819" y="138166"/>
                  </a:cubicBezTo>
                  <a:lnTo>
                    <a:pt x="20864" y="159957"/>
                  </a:lnTo>
                  <a:lnTo>
                    <a:pt x="37091" y="176184"/>
                  </a:lnTo>
                  <a:lnTo>
                    <a:pt x="58883" y="169230"/>
                  </a:lnTo>
                  <a:cubicBezTo>
                    <a:pt x="64446" y="172475"/>
                    <a:pt x="70474" y="174793"/>
                    <a:pt x="76965" y="176648"/>
                  </a:cubicBezTo>
                  <a:lnTo>
                    <a:pt x="87165" y="197048"/>
                  </a:lnTo>
                  <a:lnTo>
                    <a:pt x="110347" y="197048"/>
                  </a:lnTo>
                  <a:lnTo>
                    <a:pt x="120547" y="176648"/>
                  </a:lnTo>
                  <a:cubicBezTo>
                    <a:pt x="127038" y="174793"/>
                    <a:pt x="133065" y="172475"/>
                    <a:pt x="138629" y="169230"/>
                  </a:cubicBezTo>
                  <a:lnTo>
                    <a:pt x="160420" y="176648"/>
                  </a:lnTo>
                  <a:lnTo>
                    <a:pt x="176648" y="159957"/>
                  </a:lnTo>
                  <a:lnTo>
                    <a:pt x="169693" y="138629"/>
                  </a:lnTo>
                  <a:cubicBezTo>
                    <a:pt x="172939" y="133065"/>
                    <a:pt x="175257" y="127038"/>
                    <a:pt x="177112" y="120547"/>
                  </a:cubicBezTo>
                  <a:lnTo>
                    <a:pt x="197512" y="110347"/>
                  </a:lnTo>
                  <a:lnTo>
                    <a:pt x="197512" y="87165"/>
                  </a:lnTo>
                  <a:lnTo>
                    <a:pt x="177112" y="76965"/>
                  </a:lnTo>
                  <a:cubicBezTo>
                    <a:pt x="175257" y="70474"/>
                    <a:pt x="172939" y="64446"/>
                    <a:pt x="169693" y="58883"/>
                  </a:cubicBez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43" descr="Stopwatch">
            <a:extLst>
              <a:ext uri="{FF2B5EF4-FFF2-40B4-BE49-F238E27FC236}">
                <a16:creationId xmlns:a16="http://schemas.microsoft.com/office/drawing/2014/main" id="{3457F148-639E-4DBD-8BB2-C712620EDF8D}"/>
              </a:ext>
            </a:extLst>
          </p:cNvPr>
          <p:cNvGrpSpPr/>
          <p:nvPr/>
        </p:nvGrpSpPr>
        <p:grpSpPr>
          <a:xfrm>
            <a:off x="5713672" y="2669883"/>
            <a:ext cx="445097" cy="445097"/>
            <a:chOff x="6922952" y="3328467"/>
            <a:chExt cx="445097" cy="445097"/>
          </a:xfrm>
          <a:solidFill>
            <a:schemeClr val="accent6">
              <a:lumMod val="75000"/>
            </a:schemeClr>
          </a:solidFill>
        </p:grpSpPr>
        <p:sp>
          <p:nvSpPr>
            <p:cNvPr id="57" name="Freeform: Shape 65">
              <a:extLst>
                <a:ext uri="{FF2B5EF4-FFF2-40B4-BE49-F238E27FC236}">
                  <a16:creationId xmlns:a16="http://schemas.microsoft.com/office/drawing/2014/main" id="{01CE3A94-7AAD-4AEA-99AC-3C0885B8A51D}"/>
                </a:ext>
              </a:extLst>
            </p:cNvPr>
            <p:cNvSpPr/>
            <p:nvPr/>
          </p:nvSpPr>
          <p:spPr>
            <a:xfrm>
              <a:off x="7136227" y="3472196"/>
              <a:ext cx="18545" cy="18545"/>
            </a:xfrm>
            <a:custGeom>
              <a:avLst/>
              <a:gdLst>
                <a:gd name="connsiteX0" fmla="*/ 18546 w 18545"/>
                <a:gd name="connsiteY0" fmla="*/ 9273 h 18545"/>
                <a:gd name="connsiteX1" fmla="*/ 9273 w 18545"/>
                <a:gd name="connsiteY1" fmla="*/ 18546 h 18545"/>
                <a:gd name="connsiteX2" fmla="*/ 0 w 18545"/>
                <a:gd name="connsiteY2" fmla="*/ 9273 h 18545"/>
                <a:gd name="connsiteX3" fmla="*/ 9273 w 18545"/>
                <a:gd name="connsiteY3" fmla="*/ 0 h 18545"/>
                <a:gd name="connsiteX4" fmla="*/ 18546 w 18545"/>
                <a:gd name="connsiteY4" fmla="*/ 9273 h 1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5" h="18545">
                  <a:moveTo>
                    <a:pt x="18546" y="9273"/>
                  </a:moveTo>
                  <a:cubicBezTo>
                    <a:pt x="18546" y="14394"/>
                    <a:pt x="14394" y="18546"/>
                    <a:pt x="9273" y="18546"/>
                  </a:cubicBezTo>
                  <a:cubicBezTo>
                    <a:pt x="4152" y="18546"/>
                    <a:pt x="0" y="14394"/>
                    <a:pt x="0" y="9273"/>
                  </a:cubicBezTo>
                  <a:cubicBezTo>
                    <a:pt x="0" y="4152"/>
                    <a:pt x="4152" y="0"/>
                    <a:pt x="9273" y="0"/>
                  </a:cubicBezTo>
                  <a:cubicBezTo>
                    <a:pt x="14394" y="0"/>
                    <a:pt x="18546" y="4152"/>
                    <a:pt x="18546" y="9273"/>
                  </a:cubicBez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66">
              <a:extLst>
                <a:ext uri="{FF2B5EF4-FFF2-40B4-BE49-F238E27FC236}">
                  <a16:creationId xmlns:a16="http://schemas.microsoft.com/office/drawing/2014/main" id="{CD8D0E93-D020-485F-90D6-F7E28A204F57}"/>
                </a:ext>
              </a:extLst>
            </p:cNvPr>
            <p:cNvSpPr/>
            <p:nvPr/>
          </p:nvSpPr>
          <p:spPr>
            <a:xfrm>
              <a:off x="7136227" y="3657653"/>
              <a:ext cx="18545" cy="18545"/>
            </a:xfrm>
            <a:custGeom>
              <a:avLst/>
              <a:gdLst>
                <a:gd name="connsiteX0" fmla="*/ 18546 w 18545"/>
                <a:gd name="connsiteY0" fmla="*/ 9273 h 18545"/>
                <a:gd name="connsiteX1" fmla="*/ 9273 w 18545"/>
                <a:gd name="connsiteY1" fmla="*/ 18546 h 18545"/>
                <a:gd name="connsiteX2" fmla="*/ 0 w 18545"/>
                <a:gd name="connsiteY2" fmla="*/ 9273 h 18545"/>
                <a:gd name="connsiteX3" fmla="*/ 9273 w 18545"/>
                <a:gd name="connsiteY3" fmla="*/ 0 h 18545"/>
                <a:gd name="connsiteX4" fmla="*/ 18546 w 18545"/>
                <a:gd name="connsiteY4" fmla="*/ 9273 h 1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5" h="18545">
                  <a:moveTo>
                    <a:pt x="18546" y="9273"/>
                  </a:moveTo>
                  <a:cubicBezTo>
                    <a:pt x="18546" y="14394"/>
                    <a:pt x="14394" y="18546"/>
                    <a:pt x="9273" y="18546"/>
                  </a:cubicBezTo>
                  <a:cubicBezTo>
                    <a:pt x="4152" y="18546"/>
                    <a:pt x="0" y="14394"/>
                    <a:pt x="0" y="9273"/>
                  </a:cubicBezTo>
                  <a:cubicBezTo>
                    <a:pt x="0" y="4152"/>
                    <a:pt x="4152" y="0"/>
                    <a:pt x="9273" y="0"/>
                  </a:cubicBezTo>
                  <a:cubicBezTo>
                    <a:pt x="14394" y="0"/>
                    <a:pt x="18546" y="4152"/>
                    <a:pt x="18546" y="9273"/>
                  </a:cubicBez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67">
              <a:extLst>
                <a:ext uri="{FF2B5EF4-FFF2-40B4-BE49-F238E27FC236}">
                  <a16:creationId xmlns:a16="http://schemas.microsoft.com/office/drawing/2014/main" id="{434E41EA-FC6E-4C6B-B5C8-73D5892501FA}"/>
                </a:ext>
              </a:extLst>
            </p:cNvPr>
            <p:cNvSpPr/>
            <p:nvPr/>
          </p:nvSpPr>
          <p:spPr>
            <a:xfrm>
              <a:off x="7228956" y="3560288"/>
              <a:ext cx="18545" cy="18545"/>
            </a:xfrm>
            <a:custGeom>
              <a:avLst/>
              <a:gdLst>
                <a:gd name="connsiteX0" fmla="*/ 18546 w 18545"/>
                <a:gd name="connsiteY0" fmla="*/ 9273 h 18545"/>
                <a:gd name="connsiteX1" fmla="*/ 9273 w 18545"/>
                <a:gd name="connsiteY1" fmla="*/ 18546 h 18545"/>
                <a:gd name="connsiteX2" fmla="*/ 0 w 18545"/>
                <a:gd name="connsiteY2" fmla="*/ 9273 h 18545"/>
                <a:gd name="connsiteX3" fmla="*/ 9273 w 18545"/>
                <a:gd name="connsiteY3" fmla="*/ 0 h 18545"/>
                <a:gd name="connsiteX4" fmla="*/ 18546 w 18545"/>
                <a:gd name="connsiteY4" fmla="*/ 9273 h 1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5" h="18545">
                  <a:moveTo>
                    <a:pt x="18546" y="9273"/>
                  </a:moveTo>
                  <a:cubicBezTo>
                    <a:pt x="18546" y="14394"/>
                    <a:pt x="14394" y="18546"/>
                    <a:pt x="9273" y="18546"/>
                  </a:cubicBezTo>
                  <a:cubicBezTo>
                    <a:pt x="4152" y="18546"/>
                    <a:pt x="0" y="14394"/>
                    <a:pt x="0" y="9273"/>
                  </a:cubicBezTo>
                  <a:cubicBezTo>
                    <a:pt x="0" y="4152"/>
                    <a:pt x="4152" y="0"/>
                    <a:pt x="9273" y="0"/>
                  </a:cubicBezTo>
                  <a:cubicBezTo>
                    <a:pt x="14394" y="0"/>
                    <a:pt x="18546" y="4152"/>
                    <a:pt x="18546" y="9273"/>
                  </a:cubicBez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68">
              <a:extLst>
                <a:ext uri="{FF2B5EF4-FFF2-40B4-BE49-F238E27FC236}">
                  <a16:creationId xmlns:a16="http://schemas.microsoft.com/office/drawing/2014/main" id="{99C03560-34D9-4B79-AF1C-484C822D5826}"/>
                </a:ext>
              </a:extLst>
            </p:cNvPr>
            <p:cNvSpPr/>
            <p:nvPr/>
          </p:nvSpPr>
          <p:spPr>
            <a:xfrm>
              <a:off x="7043499" y="3560288"/>
              <a:ext cx="18545" cy="18545"/>
            </a:xfrm>
            <a:custGeom>
              <a:avLst/>
              <a:gdLst>
                <a:gd name="connsiteX0" fmla="*/ 18546 w 18545"/>
                <a:gd name="connsiteY0" fmla="*/ 9273 h 18545"/>
                <a:gd name="connsiteX1" fmla="*/ 9273 w 18545"/>
                <a:gd name="connsiteY1" fmla="*/ 18546 h 18545"/>
                <a:gd name="connsiteX2" fmla="*/ 0 w 18545"/>
                <a:gd name="connsiteY2" fmla="*/ 9273 h 18545"/>
                <a:gd name="connsiteX3" fmla="*/ 9273 w 18545"/>
                <a:gd name="connsiteY3" fmla="*/ 0 h 18545"/>
                <a:gd name="connsiteX4" fmla="*/ 18546 w 18545"/>
                <a:gd name="connsiteY4" fmla="*/ 9273 h 1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5" h="18545">
                  <a:moveTo>
                    <a:pt x="18546" y="9273"/>
                  </a:moveTo>
                  <a:cubicBezTo>
                    <a:pt x="18546" y="14394"/>
                    <a:pt x="14394" y="18546"/>
                    <a:pt x="9273" y="18546"/>
                  </a:cubicBezTo>
                  <a:cubicBezTo>
                    <a:pt x="4152" y="18546"/>
                    <a:pt x="0" y="14394"/>
                    <a:pt x="0" y="9273"/>
                  </a:cubicBezTo>
                  <a:cubicBezTo>
                    <a:pt x="0" y="4152"/>
                    <a:pt x="4152" y="0"/>
                    <a:pt x="9273" y="0"/>
                  </a:cubicBezTo>
                  <a:cubicBezTo>
                    <a:pt x="14394" y="0"/>
                    <a:pt x="18546" y="4152"/>
                    <a:pt x="18546" y="9273"/>
                  </a:cubicBez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9">
              <a:extLst>
                <a:ext uri="{FF2B5EF4-FFF2-40B4-BE49-F238E27FC236}">
                  <a16:creationId xmlns:a16="http://schemas.microsoft.com/office/drawing/2014/main" id="{0F78B292-12E0-4B76-B785-A9021C458A3C}"/>
                </a:ext>
              </a:extLst>
            </p:cNvPr>
            <p:cNvSpPr/>
            <p:nvPr/>
          </p:nvSpPr>
          <p:spPr>
            <a:xfrm>
              <a:off x="7136227" y="3504651"/>
              <a:ext cx="61664" cy="117301"/>
            </a:xfrm>
            <a:custGeom>
              <a:avLst/>
              <a:gdLst>
                <a:gd name="connsiteX0" fmla="*/ 18546 w 61664"/>
                <a:gd name="connsiteY0" fmla="*/ 0 h 117301"/>
                <a:gd name="connsiteX1" fmla="*/ 0 w 61664"/>
                <a:gd name="connsiteY1" fmla="*/ 0 h 117301"/>
                <a:gd name="connsiteX2" fmla="*/ 0 w 61664"/>
                <a:gd name="connsiteY2" fmla="*/ 64910 h 117301"/>
                <a:gd name="connsiteX3" fmla="*/ 2782 w 61664"/>
                <a:gd name="connsiteY3" fmla="*/ 71401 h 117301"/>
                <a:gd name="connsiteX4" fmla="*/ 48682 w 61664"/>
                <a:gd name="connsiteY4" fmla="*/ 117302 h 117301"/>
                <a:gd name="connsiteX5" fmla="*/ 61664 w 61664"/>
                <a:gd name="connsiteY5" fmla="*/ 104320 h 117301"/>
                <a:gd name="connsiteX6" fmla="*/ 18546 w 61664"/>
                <a:gd name="connsiteY6" fmla="*/ 61201 h 117301"/>
                <a:gd name="connsiteX7" fmla="*/ 18546 w 61664"/>
                <a:gd name="connsiteY7" fmla="*/ 0 h 11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64" h="117301">
                  <a:moveTo>
                    <a:pt x="18546" y="0"/>
                  </a:moveTo>
                  <a:lnTo>
                    <a:pt x="0" y="0"/>
                  </a:lnTo>
                  <a:lnTo>
                    <a:pt x="0" y="64910"/>
                  </a:lnTo>
                  <a:cubicBezTo>
                    <a:pt x="0" y="67228"/>
                    <a:pt x="927" y="69546"/>
                    <a:pt x="2782" y="71401"/>
                  </a:cubicBezTo>
                  <a:lnTo>
                    <a:pt x="48682" y="117302"/>
                  </a:lnTo>
                  <a:lnTo>
                    <a:pt x="61664" y="104320"/>
                  </a:lnTo>
                  <a:lnTo>
                    <a:pt x="18546" y="61201"/>
                  </a:lnTo>
                  <a:lnTo>
                    <a:pt x="18546" y="0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70">
              <a:extLst>
                <a:ext uri="{FF2B5EF4-FFF2-40B4-BE49-F238E27FC236}">
                  <a16:creationId xmlns:a16="http://schemas.microsoft.com/office/drawing/2014/main" id="{426B89AB-2739-448B-B9EB-F89285587ED8}"/>
                </a:ext>
              </a:extLst>
            </p:cNvPr>
            <p:cNvSpPr/>
            <p:nvPr/>
          </p:nvSpPr>
          <p:spPr>
            <a:xfrm>
              <a:off x="6988003" y="3370194"/>
              <a:ext cx="315553" cy="361388"/>
            </a:xfrm>
            <a:custGeom>
              <a:avLst/>
              <a:gdLst>
                <a:gd name="connsiteX0" fmla="*/ 157497 w 315553"/>
                <a:gd name="connsiteY0" fmla="*/ 333823 h 361388"/>
                <a:gd name="connsiteX1" fmla="*/ 27677 w 315553"/>
                <a:gd name="connsiteY1" fmla="*/ 204003 h 361388"/>
                <a:gd name="connsiteX2" fmla="*/ 157497 w 315553"/>
                <a:gd name="connsiteY2" fmla="*/ 74183 h 361388"/>
                <a:gd name="connsiteX3" fmla="*/ 287317 w 315553"/>
                <a:gd name="connsiteY3" fmla="*/ 204003 h 361388"/>
                <a:gd name="connsiteX4" fmla="*/ 157497 w 315553"/>
                <a:gd name="connsiteY4" fmla="*/ 333823 h 361388"/>
                <a:gd name="connsiteX5" fmla="*/ 157497 w 315553"/>
                <a:gd name="connsiteY5" fmla="*/ 333823 h 361388"/>
                <a:gd name="connsiteX6" fmla="*/ 267380 w 315553"/>
                <a:gd name="connsiteY6" fmla="*/ 90874 h 361388"/>
                <a:gd name="connsiteX7" fmla="*/ 281289 w 315553"/>
                <a:gd name="connsiteY7" fmla="*/ 76965 h 361388"/>
                <a:gd name="connsiteX8" fmla="*/ 280826 w 315553"/>
                <a:gd name="connsiteY8" fmla="*/ 57492 h 361388"/>
                <a:gd name="connsiteX9" fmla="*/ 261353 w 315553"/>
                <a:gd name="connsiteY9" fmla="*/ 57028 h 361388"/>
                <a:gd name="connsiteX10" fmla="*/ 245589 w 315553"/>
                <a:gd name="connsiteY10" fmla="*/ 73256 h 361388"/>
                <a:gd name="connsiteX11" fmla="*/ 171406 w 315553"/>
                <a:gd name="connsiteY11" fmla="*/ 47292 h 361388"/>
                <a:gd name="connsiteX12" fmla="*/ 171406 w 315553"/>
                <a:gd name="connsiteY12" fmla="*/ 27819 h 361388"/>
                <a:gd name="connsiteX13" fmla="*/ 213134 w 315553"/>
                <a:gd name="connsiteY13" fmla="*/ 27819 h 361388"/>
                <a:gd name="connsiteX14" fmla="*/ 213134 w 315553"/>
                <a:gd name="connsiteY14" fmla="*/ 0 h 361388"/>
                <a:gd name="connsiteX15" fmla="*/ 101860 w 315553"/>
                <a:gd name="connsiteY15" fmla="*/ 0 h 361388"/>
                <a:gd name="connsiteX16" fmla="*/ 101860 w 315553"/>
                <a:gd name="connsiteY16" fmla="*/ 27819 h 361388"/>
                <a:gd name="connsiteX17" fmla="*/ 143587 w 315553"/>
                <a:gd name="connsiteY17" fmla="*/ 27819 h 361388"/>
                <a:gd name="connsiteX18" fmla="*/ 143587 w 315553"/>
                <a:gd name="connsiteY18" fmla="*/ 46828 h 361388"/>
                <a:gd name="connsiteX19" fmla="*/ 1249 w 315553"/>
                <a:gd name="connsiteY19" fmla="*/ 184066 h 361388"/>
                <a:gd name="connsiteX20" fmla="*/ 105105 w 315553"/>
                <a:gd name="connsiteY20" fmla="*/ 352368 h 361388"/>
                <a:gd name="connsiteX21" fmla="*/ 291953 w 315553"/>
                <a:gd name="connsiteY21" fmla="*/ 286995 h 361388"/>
                <a:gd name="connsiteX22" fmla="*/ 267380 w 315553"/>
                <a:gd name="connsiteY22" fmla="*/ 90874 h 361388"/>
                <a:gd name="connsiteX23" fmla="*/ 267380 w 315553"/>
                <a:gd name="connsiteY23" fmla="*/ 90874 h 36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5553" h="361388">
                  <a:moveTo>
                    <a:pt x="157497" y="333823"/>
                  </a:moveTo>
                  <a:cubicBezTo>
                    <a:pt x="85632" y="333823"/>
                    <a:pt x="27677" y="275867"/>
                    <a:pt x="27677" y="204003"/>
                  </a:cubicBezTo>
                  <a:cubicBezTo>
                    <a:pt x="27677" y="132138"/>
                    <a:pt x="85632" y="74183"/>
                    <a:pt x="157497" y="74183"/>
                  </a:cubicBezTo>
                  <a:cubicBezTo>
                    <a:pt x="229361" y="74183"/>
                    <a:pt x="287317" y="132138"/>
                    <a:pt x="287317" y="204003"/>
                  </a:cubicBezTo>
                  <a:cubicBezTo>
                    <a:pt x="287317" y="275867"/>
                    <a:pt x="229361" y="333823"/>
                    <a:pt x="157497" y="333823"/>
                  </a:cubicBezTo>
                  <a:lnTo>
                    <a:pt x="157497" y="333823"/>
                  </a:lnTo>
                  <a:close/>
                  <a:moveTo>
                    <a:pt x="267380" y="90874"/>
                  </a:moveTo>
                  <a:lnTo>
                    <a:pt x="281289" y="76965"/>
                  </a:lnTo>
                  <a:cubicBezTo>
                    <a:pt x="286389" y="71401"/>
                    <a:pt x="286389" y="63055"/>
                    <a:pt x="280826" y="57492"/>
                  </a:cubicBezTo>
                  <a:cubicBezTo>
                    <a:pt x="275726" y="52392"/>
                    <a:pt x="266916" y="51928"/>
                    <a:pt x="261353" y="57028"/>
                  </a:cubicBezTo>
                  <a:lnTo>
                    <a:pt x="245589" y="73256"/>
                  </a:lnTo>
                  <a:cubicBezTo>
                    <a:pt x="223334" y="58419"/>
                    <a:pt x="197834" y="49146"/>
                    <a:pt x="171406" y="47292"/>
                  </a:cubicBezTo>
                  <a:lnTo>
                    <a:pt x="171406" y="27819"/>
                  </a:lnTo>
                  <a:lnTo>
                    <a:pt x="213134" y="27819"/>
                  </a:lnTo>
                  <a:lnTo>
                    <a:pt x="213134" y="0"/>
                  </a:lnTo>
                  <a:lnTo>
                    <a:pt x="101860" y="0"/>
                  </a:lnTo>
                  <a:lnTo>
                    <a:pt x="101860" y="27819"/>
                  </a:lnTo>
                  <a:lnTo>
                    <a:pt x="143587" y="27819"/>
                  </a:lnTo>
                  <a:lnTo>
                    <a:pt x="143587" y="46828"/>
                  </a:lnTo>
                  <a:cubicBezTo>
                    <a:pt x="69868" y="53319"/>
                    <a:pt x="10522" y="110347"/>
                    <a:pt x="1249" y="184066"/>
                  </a:cubicBezTo>
                  <a:cubicBezTo>
                    <a:pt x="-8024" y="257785"/>
                    <a:pt x="35095" y="327795"/>
                    <a:pt x="105105" y="352368"/>
                  </a:cubicBezTo>
                  <a:cubicBezTo>
                    <a:pt x="175115" y="376942"/>
                    <a:pt x="252544" y="350050"/>
                    <a:pt x="291953" y="286995"/>
                  </a:cubicBezTo>
                  <a:cubicBezTo>
                    <a:pt x="331363" y="223939"/>
                    <a:pt x="320235" y="142338"/>
                    <a:pt x="267380" y="90874"/>
                  </a:cubicBezTo>
                  <a:lnTo>
                    <a:pt x="267380" y="9087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aphic 45" descr="Head with gears">
            <a:extLst>
              <a:ext uri="{FF2B5EF4-FFF2-40B4-BE49-F238E27FC236}">
                <a16:creationId xmlns:a16="http://schemas.microsoft.com/office/drawing/2014/main" id="{EE97D6D0-A7AB-4A8A-A437-FE177BB7A58A}"/>
              </a:ext>
            </a:extLst>
          </p:cNvPr>
          <p:cNvGrpSpPr/>
          <p:nvPr/>
        </p:nvGrpSpPr>
        <p:grpSpPr>
          <a:xfrm>
            <a:off x="6980227" y="2531642"/>
            <a:ext cx="351004" cy="351004"/>
            <a:chOff x="8189507" y="3190226"/>
            <a:chExt cx="351004" cy="351004"/>
          </a:xfrm>
          <a:solidFill>
            <a:schemeClr val="accent5">
              <a:lumMod val="75000"/>
            </a:schemeClr>
          </a:solidFill>
        </p:grpSpPr>
        <p:sp>
          <p:nvSpPr>
            <p:cNvPr id="64" name="Freeform: Shape 72">
              <a:extLst>
                <a:ext uri="{FF2B5EF4-FFF2-40B4-BE49-F238E27FC236}">
                  <a16:creationId xmlns:a16="http://schemas.microsoft.com/office/drawing/2014/main" id="{0C95F900-D077-4945-8025-0EF13B41D1C1}"/>
                </a:ext>
              </a:extLst>
            </p:cNvPr>
            <p:cNvSpPr/>
            <p:nvPr/>
          </p:nvSpPr>
          <p:spPr>
            <a:xfrm>
              <a:off x="8346361" y="3262254"/>
              <a:ext cx="30712" cy="30712"/>
            </a:xfrm>
            <a:custGeom>
              <a:avLst/>
              <a:gdLst>
                <a:gd name="connsiteX0" fmla="*/ 15356 w 30712"/>
                <a:gd name="connsiteY0" fmla="*/ 0 h 30712"/>
                <a:gd name="connsiteX1" fmla="*/ 0 w 30712"/>
                <a:gd name="connsiteY1" fmla="*/ 15356 h 30712"/>
                <a:gd name="connsiteX2" fmla="*/ 15356 w 30712"/>
                <a:gd name="connsiteY2" fmla="*/ 30713 h 30712"/>
                <a:gd name="connsiteX3" fmla="*/ 30713 w 30712"/>
                <a:gd name="connsiteY3" fmla="*/ 15356 h 30712"/>
                <a:gd name="connsiteX4" fmla="*/ 15356 w 30712"/>
                <a:gd name="connsiteY4" fmla="*/ 0 h 3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2" h="30712">
                  <a:moveTo>
                    <a:pt x="15356" y="0"/>
                  </a:moveTo>
                  <a:cubicBezTo>
                    <a:pt x="6947" y="0"/>
                    <a:pt x="0" y="6947"/>
                    <a:pt x="0" y="15356"/>
                  </a:cubicBezTo>
                  <a:cubicBezTo>
                    <a:pt x="0" y="23766"/>
                    <a:pt x="6947" y="30713"/>
                    <a:pt x="15356" y="30713"/>
                  </a:cubicBezTo>
                  <a:cubicBezTo>
                    <a:pt x="23766" y="30713"/>
                    <a:pt x="30713" y="23766"/>
                    <a:pt x="30713" y="15356"/>
                  </a:cubicBezTo>
                  <a:cubicBezTo>
                    <a:pt x="30713" y="6947"/>
                    <a:pt x="23766" y="0"/>
                    <a:pt x="15356" y="0"/>
                  </a:cubicBezTo>
                  <a:close/>
                </a:path>
              </a:pathLst>
            </a:custGeom>
            <a:grpFill/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73">
              <a:extLst>
                <a:ext uri="{FF2B5EF4-FFF2-40B4-BE49-F238E27FC236}">
                  <a16:creationId xmlns:a16="http://schemas.microsoft.com/office/drawing/2014/main" id="{9DE26C66-AF22-4C04-8785-F995297540E7}"/>
                </a:ext>
              </a:extLst>
            </p:cNvPr>
            <p:cNvSpPr/>
            <p:nvPr/>
          </p:nvSpPr>
          <p:spPr>
            <a:xfrm>
              <a:off x="8300292" y="3336477"/>
              <a:ext cx="30712" cy="30712"/>
            </a:xfrm>
            <a:custGeom>
              <a:avLst/>
              <a:gdLst>
                <a:gd name="connsiteX0" fmla="*/ 30713 w 30712"/>
                <a:gd name="connsiteY0" fmla="*/ 15356 h 30712"/>
                <a:gd name="connsiteX1" fmla="*/ 15356 w 30712"/>
                <a:gd name="connsiteY1" fmla="*/ 30713 h 30712"/>
                <a:gd name="connsiteX2" fmla="*/ 0 w 30712"/>
                <a:gd name="connsiteY2" fmla="*/ 15356 h 30712"/>
                <a:gd name="connsiteX3" fmla="*/ 15356 w 30712"/>
                <a:gd name="connsiteY3" fmla="*/ 0 h 30712"/>
                <a:gd name="connsiteX4" fmla="*/ 30713 w 30712"/>
                <a:gd name="connsiteY4" fmla="*/ 15356 h 3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2" h="30712">
                  <a:moveTo>
                    <a:pt x="30713" y="15356"/>
                  </a:moveTo>
                  <a:cubicBezTo>
                    <a:pt x="30713" y="23838"/>
                    <a:pt x="23838" y="30713"/>
                    <a:pt x="15356" y="30713"/>
                  </a:cubicBezTo>
                  <a:cubicBezTo>
                    <a:pt x="6875" y="30713"/>
                    <a:pt x="0" y="23838"/>
                    <a:pt x="0" y="15356"/>
                  </a:cubicBezTo>
                  <a:cubicBezTo>
                    <a:pt x="0" y="6875"/>
                    <a:pt x="6875" y="0"/>
                    <a:pt x="15356" y="0"/>
                  </a:cubicBezTo>
                  <a:cubicBezTo>
                    <a:pt x="23838" y="0"/>
                    <a:pt x="30713" y="6875"/>
                    <a:pt x="30713" y="15356"/>
                  </a:cubicBezTo>
                  <a:close/>
                </a:path>
              </a:pathLst>
            </a:custGeom>
            <a:grpFill/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74">
              <a:extLst>
                <a:ext uri="{FF2B5EF4-FFF2-40B4-BE49-F238E27FC236}">
                  <a16:creationId xmlns:a16="http://schemas.microsoft.com/office/drawing/2014/main" id="{6E936217-CDD3-4CA8-A9B4-A4845766ECDA}"/>
                </a:ext>
              </a:extLst>
            </p:cNvPr>
            <p:cNvSpPr/>
            <p:nvPr/>
          </p:nvSpPr>
          <p:spPr>
            <a:xfrm>
              <a:off x="8240621" y="3210701"/>
              <a:ext cx="248737" cy="295062"/>
            </a:xfrm>
            <a:custGeom>
              <a:avLst/>
              <a:gdLst>
                <a:gd name="connsiteX0" fmla="*/ 164607 w 248737"/>
                <a:gd name="connsiteY0" fmla="*/ 72029 h 295062"/>
                <a:gd name="connsiteX1" fmla="*/ 155466 w 248737"/>
                <a:gd name="connsiteY1" fmla="*/ 76417 h 295062"/>
                <a:gd name="connsiteX2" fmla="*/ 151810 w 248737"/>
                <a:gd name="connsiteY2" fmla="*/ 84460 h 295062"/>
                <a:gd name="connsiteX3" fmla="*/ 155100 w 248737"/>
                <a:gd name="connsiteY3" fmla="*/ 93967 h 295062"/>
                <a:gd name="connsiteX4" fmla="*/ 147788 w 248737"/>
                <a:gd name="connsiteY4" fmla="*/ 101279 h 295062"/>
                <a:gd name="connsiteX5" fmla="*/ 138281 w 248737"/>
                <a:gd name="connsiteY5" fmla="*/ 97989 h 295062"/>
                <a:gd name="connsiteX6" fmla="*/ 130237 w 248737"/>
                <a:gd name="connsiteY6" fmla="*/ 101279 h 295062"/>
                <a:gd name="connsiteX7" fmla="*/ 125850 w 248737"/>
                <a:gd name="connsiteY7" fmla="*/ 110054 h 295062"/>
                <a:gd name="connsiteX8" fmla="*/ 115612 w 248737"/>
                <a:gd name="connsiteY8" fmla="*/ 110054 h 295062"/>
                <a:gd name="connsiteX9" fmla="*/ 111225 w 248737"/>
                <a:gd name="connsiteY9" fmla="*/ 100914 h 295062"/>
                <a:gd name="connsiteX10" fmla="*/ 103181 w 248737"/>
                <a:gd name="connsiteY10" fmla="*/ 97623 h 295062"/>
                <a:gd name="connsiteX11" fmla="*/ 93674 w 248737"/>
                <a:gd name="connsiteY11" fmla="*/ 100914 h 295062"/>
                <a:gd name="connsiteX12" fmla="*/ 86362 w 248737"/>
                <a:gd name="connsiteY12" fmla="*/ 93601 h 295062"/>
                <a:gd name="connsiteX13" fmla="*/ 89653 w 248737"/>
                <a:gd name="connsiteY13" fmla="*/ 84095 h 295062"/>
                <a:gd name="connsiteX14" fmla="*/ 86362 w 248737"/>
                <a:gd name="connsiteY14" fmla="*/ 76051 h 295062"/>
                <a:gd name="connsiteX15" fmla="*/ 77221 w 248737"/>
                <a:gd name="connsiteY15" fmla="*/ 71663 h 295062"/>
                <a:gd name="connsiteX16" fmla="*/ 77221 w 248737"/>
                <a:gd name="connsiteY16" fmla="*/ 61426 h 295062"/>
                <a:gd name="connsiteX17" fmla="*/ 86362 w 248737"/>
                <a:gd name="connsiteY17" fmla="*/ 57038 h 295062"/>
                <a:gd name="connsiteX18" fmla="*/ 89653 w 248737"/>
                <a:gd name="connsiteY18" fmla="*/ 48994 h 295062"/>
                <a:gd name="connsiteX19" fmla="*/ 86728 w 248737"/>
                <a:gd name="connsiteY19" fmla="*/ 39488 h 295062"/>
                <a:gd name="connsiteX20" fmla="*/ 94040 w 248737"/>
                <a:gd name="connsiteY20" fmla="*/ 32175 h 295062"/>
                <a:gd name="connsiteX21" fmla="*/ 103546 w 248737"/>
                <a:gd name="connsiteY21" fmla="*/ 35466 h 295062"/>
                <a:gd name="connsiteX22" fmla="*/ 111590 w 248737"/>
                <a:gd name="connsiteY22" fmla="*/ 32175 h 295062"/>
                <a:gd name="connsiteX23" fmla="*/ 115978 w 248737"/>
                <a:gd name="connsiteY23" fmla="*/ 23035 h 295062"/>
                <a:gd name="connsiteX24" fmla="*/ 126215 w 248737"/>
                <a:gd name="connsiteY24" fmla="*/ 23035 h 295062"/>
                <a:gd name="connsiteX25" fmla="*/ 130603 w 248737"/>
                <a:gd name="connsiteY25" fmla="*/ 31810 h 295062"/>
                <a:gd name="connsiteX26" fmla="*/ 138647 w 248737"/>
                <a:gd name="connsiteY26" fmla="*/ 35100 h 295062"/>
                <a:gd name="connsiteX27" fmla="*/ 148153 w 248737"/>
                <a:gd name="connsiteY27" fmla="*/ 31810 h 295062"/>
                <a:gd name="connsiteX28" fmla="*/ 155466 w 248737"/>
                <a:gd name="connsiteY28" fmla="*/ 39122 h 295062"/>
                <a:gd name="connsiteX29" fmla="*/ 152175 w 248737"/>
                <a:gd name="connsiteY29" fmla="*/ 48629 h 295062"/>
                <a:gd name="connsiteX30" fmla="*/ 155466 w 248737"/>
                <a:gd name="connsiteY30" fmla="*/ 56673 h 295062"/>
                <a:gd name="connsiteX31" fmla="*/ 164607 w 248737"/>
                <a:gd name="connsiteY31" fmla="*/ 61060 h 295062"/>
                <a:gd name="connsiteX32" fmla="*/ 164607 w 248737"/>
                <a:gd name="connsiteY32" fmla="*/ 72029 h 295062"/>
                <a:gd name="connsiteX33" fmla="*/ 118537 w 248737"/>
                <a:gd name="connsiteY33" fmla="*/ 146252 h 295062"/>
                <a:gd name="connsiteX34" fmla="*/ 109397 w 248737"/>
                <a:gd name="connsiteY34" fmla="*/ 150639 h 295062"/>
                <a:gd name="connsiteX35" fmla="*/ 106106 w 248737"/>
                <a:gd name="connsiteY35" fmla="*/ 158683 h 295062"/>
                <a:gd name="connsiteX36" fmla="*/ 109031 w 248737"/>
                <a:gd name="connsiteY36" fmla="*/ 168189 h 295062"/>
                <a:gd name="connsiteX37" fmla="*/ 101718 w 248737"/>
                <a:gd name="connsiteY37" fmla="*/ 175502 h 295062"/>
                <a:gd name="connsiteX38" fmla="*/ 92212 w 248737"/>
                <a:gd name="connsiteY38" fmla="*/ 172211 h 295062"/>
                <a:gd name="connsiteX39" fmla="*/ 84168 w 248737"/>
                <a:gd name="connsiteY39" fmla="*/ 175502 h 295062"/>
                <a:gd name="connsiteX40" fmla="*/ 80146 w 248737"/>
                <a:gd name="connsiteY40" fmla="*/ 184277 h 295062"/>
                <a:gd name="connsiteX41" fmla="*/ 69909 w 248737"/>
                <a:gd name="connsiteY41" fmla="*/ 184277 h 295062"/>
                <a:gd name="connsiteX42" fmla="*/ 65521 w 248737"/>
                <a:gd name="connsiteY42" fmla="*/ 175136 h 295062"/>
                <a:gd name="connsiteX43" fmla="*/ 57477 w 248737"/>
                <a:gd name="connsiteY43" fmla="*/ 171846 h 295062"/>
                <a:gd name="connsiteX44" fmla="*/ 47971 w 248737"/>
                <a:gd name="connsiteY44" fmla="*/ 174771 h 295062"/>
                <a:gd name="connsiteX45" fmla="*/ 40658 w 248737"/>
                <a:gd name="connsiteY45" fmla="*/ 167458 h 295062"/>
                <a:gd name="connsiteX46" fmla="*/ 43949 w 248737"/>
                <a:gd name="connsiteY46" fmla="*/ 157952 h 295062"/>
                <a:gd name="connsiteX47" fmla="*/ 40658 w 248737"/>
                <a:gd name="connsiteY47" fmla="*/ 149908 h 295062"/>
                <a:gd name="connsiteX48" fmla="*/ 31518 w 248737"/>
                <a:gd name="connsiteY48" fmla="*/ 145520 h 295062"/>
                <a:gd name="connsiteX49" fmla="*/ 31518 w 248737"/>
                <a:gd name="connsiteY49" fmla="*/ 135283 h 295062"/>
                <a:gd name="connsiteX50" fmla="*/ 40658 w 248737"/>
                <a:gd name="connsiteY50" fmla="*/ 130895 h 295062"/>
                <a:gd name="connsiteX51" fmla="*/ 43949 w 248737"/>
                <a:gd name="connsiteY51" fmla="*/ 122851 h 295062"/>
                <a:gd name="connsiteX52" fmla="*/ 40658 w 248737"/>
                <a:gd name="connsiteY52" fmla="*/ 113345 h 295062"/>
                <a:gd name="connsiteX53" fmla="*/ 47971 w 248737"/>
                <a:gd name="connsiteY53" fmla="*/ 106032 h 295062"/>
                <a:gd name="connsiteX54" fmla="*/ 57477 w 248737"/>
                <a:gd name="connsiteY54" fmla="*/ 109323 h 295062"/>
                <a:gd name="connsiteX55" fmla="*/ 65521 w 248737"/>
                <a:gd name="connsiteY55" fmla="*/ 106032 h 295062"/>
                <a:gd name="connsiteX56" fmla="*/ 69909 w 248737"/>
                <a:gd name="connsiteY56" fmla="*/ 96892 h 295062"/>
                <a:gd name="connsiteX57" fmla="*/ 80512 w 248737"/>
                <a:gd name="connsiteY57" fmla="*/ 96892 h 295062"/>
                <a:gd name="connsiteX58" fmla="*/ 84899 w 248737"/>
                <a:gd name="connsiteY58" fmla="*/ 106032 h 295062"/>
                <a:gd name="connsiteX59" fmla="*/ 92943 w 248737"/>
                <a:gd name="connsiteY59" fmla="*/ 109323 h 295062"/>
                <a:gd name="connsiteX60" fmla="*/ 102450 w 248737"/>
                <a:gd name="connsiteY60" fmla="*/ 106032 h 295062"/>
                <a:gd name="connsiteX61" fmla="*/ 109762 w 248737"/>
                <a:gd name="connsiteY61" fmla="*/ 113345 h 295062"/>
                <a:gd name="connsiteX62" fmla="*/ 106471 w 248737"/>
                <a:gd name="connsiteY62" fmla="*/ 122851 h 295062"/>
                <a:gd name="connsiteX63" fmla="*/ 109762 w 248737"/>
                <a:gd name="connsiteY63" fmla="*/ 130895 h 295062"/>
                <a:gd name="connsiteX64" fmla="*/ 118903 w 248737"/>
                <a:gd name="connsiteY64" fmla="*/ 135283 h 295062"/>
                <a:gd name="connsiteX65" fmla="*/ 118537 w 248737"/>
                <a:gd name="connsiteY65" fmla="*/ 146252 h 295062"/>
                <a:gd name="connsiteX66" fmla="*/ 118537 w 248737"/>
                <a:gd name="connsiteY66" fmla="*/ 146252 h 295062"/>
                <a:gd name="connsiteX67" fmla="*/ 245045 w 248737"/>
                <a:gd name="connsiteY67" fmla="*/ 159780 h 295062"/>
                <a:gd name="connsiteX68" fmla="*/ 219817 w 248737"/>
                <a:gd name="connsiteY68" fmla="*/ 115904 h 295062"/>
                <a:gd name="connsiteX69" fmla="*/ 219817 w 248737"/>
                <a:gd name="connsiteY69" fmla="*/ 114076 h 295062"/>
                <a:gd name="connsiteX70" fmla="*/ 166069 w 248737"/>
                <a:gd name="connsiteY70" fmla="*/ 15356 h 295062"/>
                <a:gd name="connsiteX71" fmla="*/ 53821 w 248737"/>
                <a:gd name="connsiteY71" fmla="*/ 15356 h 295062"/>
                <a:gd name="connsiteX72" fmla="*/ 73 w 248737"/>
                <a:gd name="connsiteY72" fmla="*/ 114076 h 295062"/>
                <a:gd name="connsiteX73" fmla="*/ 43218 w 248737"/>
                <a:gd name="connsiteY73" fmla="*/ 202559 h 295062"/>
                <a:gd name="connsiteX74" fmla="*/ 43218 w 248737"/>
                <a:gd name="connsiteY74" fmla="*/ 295063 h 295062"/>
                <a:gd name="connsiteX75" fmla="*/ 158756 w 248737"/>
                <a:gd name="connsiteY75" fmla="*/ 295063 h 295062"/>
                <a:gd name="connsiteX76" fmla="*/ 158756 w 248737"/>
                <a:gd name="connsiteY76" fmla="*/ 251187 h 295062"/>
                <a:gd name="connsiteX77" fmla="*/ 176672 w 248737"/>
                <a:gd name="connsiteY77" fmla="*/ 251187 h 295062"/>
                <a:gd name="connsiteX78" fmla="*/ 207385 w 248737"/>
                <a:gd name="connsiteY78" fmla="*/ 238390 h 295062"/>
                <a:gd name="connsiteX79" fmla="*/ 219817 w 248737"/>
                <a:gd name="connsiteY79" fmla="*/ 207312 h 295062"/>
                <a:gd name="connsiteX80" fmla="*/ 219817 w 248737"/>
                <a:gd name="connsiteY80" fmla="*/ 185374 h 295062"/>
                <a:gd name="connsiteX81" fmla="*/ 235904 w 248737"/>
                <a:gd name="connsiteY81" fmla="*/ 185374 h 295062"/>
                <a:gd name="connsiteX82" fmla="*/ 245045 w 248737"/>
                <a:gd name="connsiteY82" fmla="*/ 159780 h 29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8737" h="295062">
                  <a:moveTo>
                    <a:pt x="164607" y="72029"/>
                  </a:moveTo>
                  <a:lnTo>
                    <a:pt x="155466" y="76417"/>
                  </a:lnTo>
                  <a:cubicBezTo>
                    <a:pt x="154735" y="79342"/>
                    <a:pt x="153272" y="81901"/>
                    <a:pt x="151810" y="84460"/>
                  </a:cubicBezTo>
                  <a:lnTo>
                    <a:pt x="155100" y="93967"/>
                  </a:lnTo>
                  <a:lnTo>
                    <a:pt x="147788" y="101279"/>
                  </a:lnTo>
                  <a:lnTo>
                    <a:pt x="138281" y="97989"/>
                  </a:lnTo>
                  <a:cubicBezTo>
                    <a:pt x="135722" y="99451"/>
                    <a:pt x="133162" y="100548"/>
                    <a:pt x="130237" y="101279"/>
                  </a:cubicBezTo>
                  <a:lnTo>
                    <a:pt x="125850" y="110054"/>
                  </a:lnTo>
                  <a:lnTo>
                    <a:pt x="115612" y="110054"/>
                  </a:lnTo>
                  <a:lnTo>
                    <a:pt x="111225" y="100914"/>
                  </a:lnTo>
                  <a:cubicBezTo>
                    <a:pt x="108300" y="100182"/>
                    <a:pt x="105740" y="99086"/>
                    <a:pt x="103181" y="97623"/>
                  </a:cubicBezTo>
                  <a:lnTo>
                    <a:pt x="93674" y="100914"/>
                  </a:lnTo>
                  <a:lnTo>
                    <a:pt x="86362" y="93601"/>
                  </a:lnTo>
                  <a:lnTo>
                    <a:pt x="89653" y="84095"/>
                  </a:lnTo>
                  <a:cubicBezTo>
                    <a:pt x="88190" y="81535"/>
                    <a:pt x="87093" y="78976"/>
                    <a:pt x="86362" y="76051"/>
                  </a:cubicBezTo>
                  <a:lnTo>
                    <a:pt x="77221" y="71663"/>
                  </a:lnTo>
                  <a:lnTo>
                    <a:pt x="77221" y="61426"/>
                  </a:lnTo>
                  <a:lnTo>
                    <a:pt x="86362" y="57038"/>
                  </a:lnTo>
                  <a:cubicBezTo>
                    <a:pt x="87093" y="54113"/>
                    <a:pt x="88190" y="51554"/>
                    <a:pt x="89653" y="48994"/>
                  </a:cubicBezTo>
                  <a:lnTo>
                    <a:pt x="86728" y="39488"/>
                  </a:lnTo>
                  <a:lnTo>
                    <a:pt x="94040" y="32175"/>
                  </a:lnTo>
                  <a:lnTo>
                    <a:pt x="103546" y="35466"/>
                  </a:lnTo>
                  <a:cubicBezTo>
                    <a:pt x="106106" y="34004"/>
                    <a:pt x="108665" y="32907"/>
                    <a:pt x="111590" y="32175"/>
                  </a:cubicBezTo>
                  <a:lnTo>
                    <a:pt x="115978" y="23035"/>
                  </a:lnTo>
                  <a:lnTo>
                    <a:pt x="126215" y="23035"/>
                  </a:lnTo>
                  <a:lnTo>
                    <a:pt x="130603" y="31810"/>
                  </a:lnTo>
                  <a:cubicBezTo>
                    <a:pt x="133528" y="32541"/>
                    <a:pt x="136087" y="33638"/>
                    <a:pt x="138647" y="35100"/>
                  </a:cubicBezTo>
                  <a:lnTo>
                    <a:pt x="148153" y="31810"/>
                  </a:lnTo>
                  <a:lnTo>
                    <a:pt x="155466" y="39122"/>
                  </a:lnTo>
                  <a:lnTo>
                    <a:pt x="152175" y="48629"/>
                  </a:lnTo>
                  <a:cubicBezTo>
                    <a:pt x="153638" y="51188"/>
                    <a:pt x="154735" y="53747"/>
                    <a:pt x="155466" y="56673"/>
                  </a:cubicBezTo>
                  <a:lnTo>
                    <a:pt x="164607" y="61060"/>
                  </a:lnTo>
                  <a:lnTo>
                    <a:pt x="164607" y="72029"/>
                  </a:lnTo>
                  <a:close/>
                  <a:moveTo>
                    <a:pt x="118537" y="146252"/>
                  </a:moveTo>
                  <a:lnTo>
                    <a:pt x="109397" y="150639"/>
                  </a:lnTo>
                  <a:cubicBezTo>
                    <a:pt x="108665" y="153564"/>
                    <a:pt x="107568" y="156124"/>
                    <a:pt x="106106" y="158683"/>
                  </a:cubicBezTo>
                  <a:lnTo>
                    <a:pt x="109031" y="168189"/>
                  </a:lnTo>
                  <a:lnTo>
                    <a:pt x="101718" y="175502"/>
                  </a:lnTo>
                  <a:lnTo>
                    <a:pt x="92212" y="172211"/>
                  </a:lnTo>
                  <a:cubicBezTo>
                    <a:pt x="89653" y="173674"/>
                    <a:pt x="87093" y="174771"/>
                    <a:pt x="84168" y="175502"/>
                  </a:cubicBezTo>
                  <a:lnTo>
                    <a:pt x="80146" y="184277"/>
                  </a:lnTo>
                  <a:lnTo>
                    <a:pt x="69909" y="184277"/>
                  </a:lnTo>
                  <a:lnTo>
                    <a:pt x="65521" y="175136"/>
                  </a:lnTo>
                  <a:cubicBezTo>
                    <a:pt x="62596" y="174405"/>
                    <a:pt x="60037" y="173308"/>
                    <a:pt x="57477" y="171846"/>
                  </a:cubicBezTo>
                  <a:lnTo>
                    <a:pt x="47971" y="174771"/>
                  </a:lnTo>
                  <a:lnTo>
                    <a:pt x="40658" y="167458"/>
                  </a:lnTo>
                  <a:lnTo>
                    <a:pt x="43949" y="157952"/>
                  </a:lnTo>
                  <a:cubicBezTo>
                    <a:pt x="42486" y="155392"/>
                    <a:pt x="41390" y="152833"/>
                    <a:pt x="40658" y="149908"/>
                  </a:cubicBezTo>
                  <a:lnTo>
                    <a:pt x="31518" y="145520"/>
                  </a:lnTo>
                  <a:lnTo>
                    <a:pt x="31518" y="135283"/>
                  </a:lnTo>
                  <a:lnTo>
                    <a:pt x="40658" y="130895"/>
                  </a:lnTo>
                  <a:cubicBezTo>
                    <a:pt x="41390" y="127970"/>
                    <a:pt x="42486" y="125411"/>
                    <a:pt x="43949" y="122851"/>
                  </a:cubicBezTo>
                  <a:lnTo>
                    <a:pt x="40658" y="113345"/>
                  </a:lnTo>
                  <a:lnTo>
                    <a:pt x="47971" y="106032"/>
                  </a:lnTo>
                  <a:lnTo>
                    <a:pt x="57477" y="109323"/>
                  </a:lnTo>
                  <a:cubicBezTo>
                    <a:pt x="60037" y="107861"/>
                    <a:pt x="62596" y="106764"/>
                    <a:pt x="65521" y="106032"/>
                  </a:cubicBezTo>
                  <a:lnTo>
                    <a:pt x="69909" y="96892"/>
                  </a:lnTo>
                  <a:lnTo>
                    <a:pt x="80512" y="96892"/>
                  </a:lnTo>
                  <a:lnTo>
                    <a:pt x="84899" y="106032"/>
                  </a:lnTo>
                  <a:cubicBezTo>
                    <a:pt x="87824" y="106764"/>
                    <a:pt x="90384" y="107861"/>
                    <a:pt x="92943" y="109323"/>
                  </a:cubicBezTo>
                  <a:lnTo>
                    <a:pt x="102450" y="106032"/>
                  </a:lnTo>
                  <a:lnTo>
                    <a:pt x="109762" y="113345"/>
                  </a:lnTo>
                  <a:lnTo>
                    <a:pt x="106471" y="122851"/>
                  </a:lnTo>
                  <a:cubicBezTo>
                    <a:pt x="107934" y="125411"/>
                    <a:pt x="109031" y="127970"/>
                    <a:pt x="109762" y="130895"/>
                  </a:cubicBezTo>
                  <a:lnTo>
                    <a:pt x="118903" y="135283"/>
                  </a:lnTo>
                  <a:lnTo>
                    <a:pt x="118537" y="146252"/>
                  </a:lnTo>
                  <a:lnTo>
                    <a:pt x="118537" y="146252"/>
                  </a:lnTo>
                  <a:close/>
                  <a:moveTo>
                    <a:pt x="245045" y="159780"/>
                  </a:moveTo>
                  <a:lnTo>
                    <a:pt x="219817" y="115904"/>
                  </a:lnTo>
                  <a:lnTo>
                    <a:pt x="219817" y="114076"/>
                  </a:lnTo>
                  <a:cubicBezTo>
                    <a:pt x="221279" y="73857"/>
                    <a:pt x="200804" y="36197"/>
                    <a:pt x="166069" y="15356"/>
                  </a:cubicBezTo>
                  <a:cubicBezTo>
                    <a:pt x="131334" y="-5119"/>
                    <a:pt x="88556" y="-5119"/>
                    <a:pt x="53821" y="15356"/>
                  </a:cubicBezTo>
                  <a:cubicBezTo>
                    <a:pt x="19086" y="35832"/>
                    <a:pt x="-1389" y="73857"/>
                    <a:pt x="73" y="114076"/>
                  </a:cubicBezTo>
                  <a:cubicBezTo>
                    <a:pt x="73" y="148811"/>
                    <a:pt x="15795" y="181352"/>
                    <a:pt x="43218" y="202559"/>
                  </a:cubicBezTo>
                  <a:lnTo>
                    <a:pt x="43218" y="295063"/>
                  </a:lnTo>
                  <a:lnTo>
                    <a:pt x="158756" y="295063"/>
                  </a:lnTo>
                  <a:lnTo>
                    <a:pt x="158756" y="251187"/>
                  </a:lnTo>
                  <a:lnTo>
                    <a:pt x="176672" y="251187"/>
                  </a:lnTo>
                  <a:cubicBezTo>
                    <a:pt x="188372" y="251187"/>
                    <a:pt x="199341" y="246434"/>
                    <a:pt x="207385" y="238390"/>
                  </a:cubicBezTo>
                  <a:cubicBezTo>
                    <a:pt x="215429" y="229981"/>
                    <a:pt x="219817" y="219012"/>
                    <a:pt x="219817" y="207312"/>
                  </a:cubicBezTo>
                  <a:lnTo>
                    <a:pt x="219817" y="185374"/>
                  </a:lnTo>
                  <a:lnTo>
                    <a:pt x="235904" y="185374"/>
                  </a:lnTo>
                  <a:cubicBezTo>
                    <a:pt x="245411" y="184277"/>
                    <a:pt x="253820" y="173308"/>
                    <a:pt x="245045" y="159780"/>
                  </a:cubicBezTo>
                  <a:close/>
                </a:path>
              </a:pathLst>
            </a:custGeom>
            <a:grpFill/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DAE118D-61D2-4F92-8E8D-782882176AFA}"/>
              </a:ext>
            </a:extLst>
          </p:cNvPr>
          <p:cNvSpPr txBox="1"/>
          <p:nvPr/>
        </p:nvSpPr>
        <p:spPr>
          <a:xfrm>
            <a:off x="3646876" y="4273976"/>
            <a:ext cx="2135209" cy="4001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000" b="1" noProof="1">
                <a:solidFill>
                  <a:srgbClr val="00B0F0"/>
                </a:solidFill>
                <a:latin typeface="Bell MT" panose="02020503060305020303" pitchFamily="18" charset="0"/>
              </a:rPr>
              <a:t>Gourab Datta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61301" y="183109"/>
            <a:ext cx="4512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Group Members </a:t>
            </a:r>
          </a:p>
        </p:txBody>
      </p:sp>
    </p:spTree>
    <p:extLst>
      <p:ext uri="{BB962C8B-B14F-4D97-AF65-F5344CB8AC3E}">
        <p14:creationId xmlns:p14="http://schemas.microsoft.com/office/powerpoint/2010/main" val="984061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8275-7DA0-8B8A-7D90-05CEE02101FF}"/>
              </a:ext>
            </a:extLst>
          </p:cNvPr>
          <p:cNvSpPr txBox="1">
            <a:spLocks/>
          </p:cNvSpPr>
          <p:nvPr/>
        </p:nvSpPr>
        <p:spPr>
          <a:xfrm>
            <a:off x="1043608" y="347581"/>
            <a:ext cx="6529708" cy="66891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Different Scenarios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9DA0-285A-7737-79F3-55E082502BA6}"/>
              </a:ext>
            </a:extLst>
          </p:cNvPr>
          <p:cNvGrpSpPr/>
          <p:nvPr/>
        </p:nvGrpSpPr>
        <p:grpSpPr>
          <a:xfrm>
            <a:off x="557174" y="1217336"/>
            <a:ext cx="1804347" cy="3039554"/>
            <a:chOff x="672829" y="1772994"/>
            <a:chExt cx="2179322" cy="3358302"/>
          </a:xfrm>
        </p:grpSpPr>
        <p:sp>
          <p:nvSpPr>
            <p:cNvPr id="4" name="Shape 5771">
              <a:extLst>
                <a:ext uri="{FF2B5EF4-FFF2-40B4-BE49-F238E27FC236}">
                  <a16:creationId xmlns:a16="http://schemas.microsoft.com/office/drawing/2014/main" id="{50E05CFA-2B0A-7770-36AC-3304F40DA4CA}"/>
                </a:ext>
              </a:extLst>
            </p:cNvPr>
            <p:cNvSpPr/>
            <p:nvPr/>
          </p:nvSpPr>
          <p:spPr>
            <a:xfrm>
              <a:off x="672834" y="1772994"/>
              <a:ext cx="2179317" cy="3358302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>
              <a:outerShdw blurRad="127000" sx="102000" sy="102000" algn="ctr" rotWithShape="0">
                <a:prstClr val="black">
                  <a:alpha val="35000"/>
                </a:prst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hape 5782">
              <a:extLst>
                <a:ext uri="{FF2B5EF4-FFF2-40B4-BE49-F238E27FC236}">
                  <a16:creationId xmlns:a16="http://schemas.microsoft.com/office/drawing/2014/main" id="{B9D4BAB7-CF92-2E64-3A91-4F73929882D8}"/>
                </a:ext>
              </a:extLst>
            </p:cNvPr>
            <p:cNvSpPr/>
            <p:nvPr/>
          </p:nvSpPr>
          <p:spPr>
            <a:xfrm>
              <a:off x="1155374" y="4547677"/>
              <a:ext cx="1214226" cy="346898"/>
            </a:xfrm>
            <a:prstGeom prst="rect">
              <a:avLst/>
            </a:prstGeom>
            <a:solidFill>
              <a:schemeClr val="accent3"/>
            </a:soli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2400">
                  <a:solidFill>
                    <a:srgbClr val="FFFFFF"/>
                  </a:solidFill>
                </a:defRPr>
              </a:pPr>
              <a:r>
                <a:rPr lang="en-US" sz="1050" cap="all" dirty="0">
                  <a:solidFill>
                    <a:schemeClr val="tx2"/>
                  </a:solidFill>
                </a:rPr>
                <a:t>mild</a:t>
              </a:r>
              <a:endParaRPr sz="1050" cap="all" dirty="0">
                <a:solidFill>
                  <a:schemeClr val="tx2"/>
                </a:solidFill>
              </a:endParaRPr>
            </a:p>
          </p:txBody>
        </p:sp>
        <p:sp>
          <p:nvSpPr>
            <p:cNvPr id="6" name="Shape 5788">
              <a:extLst>
                <a:ext uri="{FF2B5EF4-FFF2-40B4-BE49-F238E27FC236}">
                  <a16:creationId xmlns:a16="http://schemas.microsoft.com/office/drawing/2014/main" id="{4EB374E5-8F06-172D-1F6F-865022F4D326}"/>
                </a:ext>
              </a:extLst>
            </p:cNvPr>
            <p:cNvSpPr/>
            <p:nvPr/>
          </p:nvSpPr>
          <p:spPr>
            <a:xfrm rot="5400000">
              <a:off x="1299320" y="1146506"/>
              <a:ext cx="926342" cy="2179320"/>
            </a:xfrm>
            <a:prstGeom prst="homePlate">
              <a:avLst>
                <a:gd name="adj" fmla="val 23638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sz="135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9F26D8A-7560-2D20-AB76-090203D92341}"/>
                </a:ext>
              </a:extLst>
            </p:cNvPr>
            <p:cNvGrpSpPr/>
            <p:nvPr/>
          </p:nvGrpSpPr>
          <p:grpSpPr>
            <a:xfrm>
              <a:off x="672829" y="2882710"/>
              <a:ext cx="2179318" cy="1428246"/>
              <a:chOff x="4622569" y="2865940"/>
              <a:chExt cx="2960212" cy="1691126"/>
            </a:xfrm>
          </p:grpSpPr>
          <p:sp>
            <p:nvSpPr>
              <p:cNvPr id="16" name="Shape 5771">
                <a:extLst>
                  <a:ext uri="{FF2B5EF4-FFF2-40B4-BE49-F238E27FC236}">
                    <a16:creationId xmlns:a16="http://schemas.microsoft.com/office/drawing/2014/main" id="{802B95E7-F6F5-3362-FCF5-7813A7411176}"/>
                  </a:ext>
                </a:extLst>
              </p:cNvPr>
              <p:cNvSpPr/>
              <p:nvPr/>
            </p:nvSpPr>
            <p:spPr>
              <a:xfrm>
                <a:off x="4622569" y="2865940"/>
                <a:ext cx="2960210" cy="55279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274320" bIns="3428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>
                  <a:defRPr sz="2400">
                    <a:solidFill>
                      <a:srgbClr val="FFFFFF"/>
                    </a:solidFill>
                  </a:defRPr>
                </a:pPr>
                <a:r>
                  <a:rPr lang="en-US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Required Gain: 27-40 DB</a:t>
                </a:r>
                <a:endParaRPr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hape 5771">
                <a:extLst>
                  <a:ext uri="{FF2B5EF4-FFF2-40B4-BE49-F238E27FC236}">
                    <a16:creationId xmlns:a16="http://schemas.microsoft.com/office/drawing/2014/main" id="{496B8D8F-5E8F-ADDF-86F9-F937800419DF}"/>
                  </a:ext>
                </a:extLst>
              </p:cNvPr>
              <p:cNvSpPr/>
              <p:nvPr/>
            </p:nvSpPr>
            <p:spPr>
              <a:xfrm>
                <a:off x="4631556" y="3375503"/>
                <a:ext cx="2951225" cy="644640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274320" bIns="3428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 hangingPunct="1">
                  <a:defRPr sz="2400">
                    <a:solidFill>
                      <a:srgbClr val="FFFFFF"/>
                    </a:solidFill>
                  </a:defRPr>
                </a:pPr>
                <a:r>
                  <a:rPr lang="en-US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US" sz="1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tarting </a:t>
                </a:r>
                <a:r>
                  <a:rPr lang="en-US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1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assband Frequency = 2000 Hz</a:t>
                </a:r>
              </a:p>
              <a:p>
                <a:pPr lvl="0" algn="r" hangingPunct="1">
                  <a:defRPr sz="2400">
                    <a:solidFill>
                      <a:srgbClr val="FFFFFF"/>
                    </a:solidFill>
                  </a:defRPr>
                </a:pPr>
                <a:endParaRPr lang="en-US" sz="1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Shape 5771">
                <a:extLst>
                  <a:ext uri="{FF2B5EF4-FFF2-40B4-BE49-F238E27FC236}">
                    <a16:creationId xmlns:a16="http://schemas.microsoft.com/office/drawing/2014/main" id="{EFB0C306-F3C9-0A56-8803-ABF0C3085DEA}"/>
                  </a:ext>
                </a:extLst>
              </p:cNvPr>
              <p:cNvSpPr/>
              <p:nvPr/>
            </p:nvSpPr>
            <p:spPr>
              <a:xfrm>
                <a:off x="4631553" y="3976912"/>
                <a:ext cx="2951226" cy="5801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274320" bIns="3428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000" b="1" dirty="0">
                    <a:effectLst/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Ending passband frequency = 5000 Hz </a:t>
                </a: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40E54CA-1669-23D5-068B-8CC223587E57}"/>
              </a:ext>
            </a:extLst>
          </p:cNvPr>
          <p:cNvSpPr txBox="1"/>
          <p:nvPr/>
        </p:nvSpPr>
        <p:spPr>
          <a:xfrm>
            <a:off x="-804872" y="13266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r>
              <a:rPr lang="en-US" sz="1800" b="1" cap="all" dirty="0">
                <a:solidFill>
                  <a:schemeClr val="tx2"/>
                </a:solidFill>
              </a:rPr>
              <a:t>Patient No.1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A39727A-FB98-BCDA-6E6F-BA2BF9074E0F}"/>
              </a:ext>
            </a:extLst>
          </p:cNvPr>
          <p:cNvGrpSpPr/>
          <p:nvPr/>
        </p:nvGrpSpPr>
        <p:grpSpPr>
          <a:xfrm>
            <a:off x="4659682" y="1215629"/>
            <a:ext cx="1804347" cy="3039554"/>
            <a:chOff x="672829" y="1772994"/>
            <a:chExt cx="2179322" cy="3358302"/>
          </a:xfrm>
        </p:grpSpPr>
        <p:sp>
          <p:nvSpPr>
            <p:cNvPr id="60" name="Shape 5771">
              <a:extLst>
                <a:ext uri="{FF2B5EF4-FFF2-40B4-BE49-F238E27FC236}">
                  <a16:creationId xmlns:a16="http://schemas.microsoft.com/office/drawing/2014/main" id="{F1F40FC1-561E-EB23-428A-57E5428AAF9F}"/>
                </a:ext>
              </a:extLst>
            </p:cNvPr>
            <p:cNvSpPr/>
            <p:nvPr/>
          </p:nvSpPr>
          <p:spPr>
            <a:xfrm>
              <a:off x="672834" y="1772994"/>
              <a:ext cx="2179317" cy="3358302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>
              <a:outerShdw blurRad="127000" sx="102000" sy="102000" algn="ctr" rotWithShape="0">
                <a:prstClr val="black">
                  <a:alpha val="35000"/>
                </a:prst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Shape 5782">
              <a:extLst>
                <a:ext uri="{FF2B5EF4-FFF2-40B4-BE49-F238E27FC236}">
                  <a16:creationId xmlns:a16="http://schemas.microsoft.com/office/drawing/2014/main" id="{0D331D30-53B5-9927-0CB0-A2E7E842D4E1}"/>
                </a:ext>
              </a:extLst>
            </p:cNvPr>
            <p:cNvSpPr/>
            <p:nvPr/>
          </p:nvSpPr>
          <p:spPr>
            <a:xfrm>
              <a:off x="1155374" y="4547676"/>
              <a:ext cx="1214226" cy="346898"/>
            </a:xfrm>
            <a:prstGeom prst="rect">
              <a:avLst/>
            </a:prstGeom>
            <a:solidFill>
              <a:schemeClr val="accent3"/>
            </a:soli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2400">
                  <a:solidFill>
                    <a:srgbClr val="FFFFFF"/>
                  </a:solidFill>
                </a:defRPr>
              </a:pPr>
              <a:r>
                <a:rPr lang="en-US" sz="1050" cap="all" dirty="0">
                  <a:solidFill>
                    <a:schemeClr val="tx2"/>
                  </a:solidFill>
                </a:rPr>
                <a:t>severe</a:t>
              </a:r>
              <a:endParaRPr sz="1050" cap="all" dirty="0">
                <a:solidFill>
                  <a:schemeClr val="tx2"/>
                </a:solidFill>
              </a:endParaRPr>
            </a:p>
          </p:txBody>
        </p:sp>
        <p:sp>
          <p:nvSpPr>
            <p:cNvPr id="62" name="Shape 5788">
              <a:extLst>
                <a:ext uri="{FF2B5EF4-FFF2-40B4-BE49-F238E27FC236}">
                  <a16:creationId xmlns:a16="http://schemas.microsoft.com/office/drawing/2014/main" id="{EE0530FA-3AAC-6D3F-04D4-F8672012CAA4}"/>
                </a:ext>
              </a:extLst>
            </p:cNvPr>
            <p:cNvSpPr/>
            <p:nvPr/>
          </p:nvSpPr>
          <p:spPr>
            <a:xfrm rot="5400000">
              <a:off x="1299320" y="1146506"/>
              <a:ext cx="926342" cy="2179320"/>
            </a:xfrm>
            <a:prstGeom prst="homePlate">
              <a:avLst>
                <a:gd name="adj" fmla="val 23638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sz="1350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660C35E-1076-46F3-10B1-38F08ACB8280}"/>
                </a:ext>
              </a:extLst>
            </p:cNvPr>
            <p:cNvGrpSpPr/>
            <p:nvPr/>
          </p:nvGrpSpPr>
          <p:grpSpPr>
            <a:xfrm>
              <a:off x="672829" y="2888003"/>
              <a:ext cx="2179318" cy="1422952"/>
              <a:chOff x="4622569" y="2872208"/>
              <a:chExt cx="2960212" cy="1684858"/>
            </a:xfrm>
          </p:grpSpPr>
          <p:sp>
            <p:nvSpPr>
              <p:cNvPr id="64" name="Shape 5771">
                <a:extLst>
                  <a:ext uri="{FF2B5EF4-FFF2-40B4-BE49-F238E27FC236}">
                    <a16:creationId xmlns:a16="http://schemas.microsoft.com/office/drawing/2014/main" id="{260F6162-64AB-40E1-53ED-6EC3A5EEA4BA}"/>
                  </a:ext>
                </a:extLst>
              </p:cNvPr>
              <p:cNvSpPr/>
              <p:nvPr/>
            </p:nvSpPr>
            <p:spPr>
              <a:xfrm>
                <a:off x="4622569" y="2872208"/>
                <a:ext cx="2960210" cy="55279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274320" bIns="3428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>
                  <a:defRPr sz="2400">
                    <a:solidFill>
                      <a:srgbClr val="FFFFFF"/>
                    </a:solidFill>
                  </a:defRPr>
                </a:pPr>
                <a:r>
                  <a:rPr lang="en-US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Required Gain: 70-90 DB</a:t>
                </a:r>
                <a:endParaRPr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Shape 5771">
                <a:extLst>
                  <a:ext uri="{FF2B5EF4-FFF2-40B4-BE49-F238E27FC236}">
                    <a16:creationId xmlns:a16="http://schemas.microsoft.com/office/drawing/2014/main" id="{9110DAD4-0B79-BC36-6275-11245FF3D457}"/>
                  </a:ext>
                </a:extLst>
              </p:cNvPr>
              <p:cNvSpPr/>
              <p:nvPr/>
            </p:nvSpPr>
            <p:spPr>
              <a:xfrm>
                <a:off x="4631556" y="3375503"/>
                <a:ext cx="2951225" cy="644640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274320" bIns="3428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 hangingPunct="1">
                  <a:defRPr sz="2400">
                    <a:solidFill>
                      <a:srgbClr val="FFFFFF"/>
                    </a:solidFill>
                  </a:defRPr>
                </a:pPr>
                <a:r>
                  <a:rPr lang="en-US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US" sz="1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tarting </a:t>
                </a:r>
                <a:r>
                  <a:rPr lang="en-US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1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assband Frequency = </a:t>
                </a:r>
                <a:r>
                  <a:rPr lang="en-US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500</a:t>
                </a:r>
                <a:r>
                  <a:rPr lang="en-US" sz="1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 Hz</a:t>
                </a:r>
              </a:p>
              <a:p>
                <a:pPr lvl="0" algn="r" hangingPunct="1">
                  <a:defRPr sz="2400">
                    <a:solidFill>
                      <a:srgbClr val="FFFFFF"/>
                    </a:solidFill>
                  </a:defRPr>
                </a:pPr>
                <a:endParaRPr lang="en-US" sz="1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Shape 5771">
                <a:extLst>
                  <a:ext uri="{FF2B5EF4-FFF2-40B4-BE49-F238E27FC236}">
                    <a16:creationId xmlns:a16="http://schemas.microsoft.com/office/drawing/2014/main" id="{C9E4881A-F176-130A-08F0-D032C32895BB}"/>
                  </a:ext>
                </a:extLst>
              </p:cNvPr>
              <p:cNvSpPr/>
              <p:nvPr/>
            </p:nvSpPr>
            <p:spPr>
              <a:xfrm>
                <a:off x="4631553" y="3976912"/>
                <a:ext cx="2951226" cy="5801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274320" bIns="3428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000" b="1" dirty="0">
                    <a:effectLst/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Ending passband frequency = </a:t>
                </a:r>
                <a:r>
                  <a:rPr lang="en-US" sz="1000" b="1" dirty="0"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12000</a:t>
                </a:r>
                <a:r>
                  <a:rPr lang="en-US" sz="1000" b="1" dirty="0">
                    <a:effectLst/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 Hz 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A64A339-6611-09AC-B34B-952BAAD72252}"/>
              </a:ext>
            </a:extLst>
          </p:cNvPr>
          <p:cNvGrpSpPr/>
          <p:nvPr/>
        </p:nvGrpSpPr>
        <p:grpSpPr>
          <a:xfrm>
            <a:off x="2650644" y="1217336"/>
            <a:ext cx="1804347" cy="3039554"/>
            <a:chOff x="672829" y="1772994"/>
            <a:chExt cx="2179322" cy="3358302"/>
          </a:xfrm>
        </p:grpSpPr>
        <p:sp>
          <p:nvSpPr>
            <p:cNvPr id="68" name="Shape 5771">
              <a:extLst>
                <a:ext uri="{FF2B5EF4-FFF2-40B4-BE49-F238E27FC236}">
                  <a16:creationId xmlns:a16="http://schemas.microsoft.com/office/drawing/2014/main" id="{283AF8F4-24B9-8273-796B-2B9E98A75CB5}"/>
                </a:ext>
              </a:extLst>
            </p:cNvPr>
            <p:cNvSpPr/>
            <p:nvPr/>
          </p:nvSpPr>
          <p:spPr>
            <a:xfrm>
              <a:off x="672834" y="1772994"/>
              <a:ext cx="2179317" cy="3358302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>
              <a:outerShdw blurRad="127000" sx="102000" sy="102000" algn="ctr" rotWithShape="0">
                <a:prstClr val="black">
                  <a:alpha val="35000"/>
                </a:prst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Shape 5782">
              <a:extLst>
                <a:ext uri="{FF2B5EF4-FFF2-40B4-BE49-F238E27FC236}">
                  <a16:creationId xmlns:a16="http://schemas.microsoft.com/office/drawing/2014/main" id="{4259F3A7-4090-7FEB-30F6-75029FDFDBC6}"/>
                </a:ext>
              </a:extLst>
            </p:cNvPr>
            <p:cNvSpPr/>
            <p:nvPr/>
          </p:nvSpPr>
          <p:spPr>
            <a:xfrm>
              <a:off x="1155374" y="4547677"/>
              <a:ext cx="1214226" cy="346898"/>
            </a:xfrm>
            <a:prstGeom prst="rect">
              <a:avLst/>
            </a:prstGeom>
            <a:solidFill>
              <a:schemeClr val="accent3"/>
            </a:soli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 sz="2400">
                  <a:solidFill>
                    <a:srgbClr val="FFFFFF"/>
                  </a:solidFill>
                </a:defRPr>
              </a:pPr>
              <a:r>
                <a:rPr lang="en-US" sz="1050" cap="all" dirty="0">
                  <a:solidFill>
                    <a:schemeClr val="tx2"/>
                  </a:solidFill>
                </a:rPr>
                <a:t>moderate</a:t>
              </a:r>
              <a:endParaRPr sz="1050" cap="all" dirty="0">
                <a:solidFill>
                  <a:schemeClr val="tx2"/>
                </a:solidFill>
              </a:endParaRPr>
            </a:p>
          </p:txBody>
        </p:sp>
        <p:sp>
          <p:nvSpPr>
            <p:cNvPr id="70" name="Shape 5788">
              <a:extLst>
                <a:ext uri="{FF2B5EF4-FFF2-40B4-BE49-F238E27FC236}">
                  <a16:creationId xmlns:a16="http://schemas.microsoft.com/office/drawing/2014/main" id="{1E7C9745-AAD9-2E19-AC9F-69693076FAC6}"/>
                </a:ext>
              </a:extLst>
            </p:cNvPr>
            <p:cNvSpPr/>
            <p:nvPr/>
          </p:nvSpPr>
          <p:spPr>
            <a:xfrm rot="5400000">
              <a:off x="1299320" y="1146506"/>
              <a:ext cx="926342" cy="2179320"/>
            </a:xfrm>
            <a:prstGeom prst="homePlate">
              <a:avLst>
                <a:gd name="adj" fmla="val 23638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defRPr>
              </a:lvl9pPr>
            </a:lstStyle>
            <a:p>
              <a:pPr algn="ctr">
                <a:defRPr>
                  <a:solidFill>
                    <a:srgbClr val="FFFFFF"/>
                  </a:solidFill>
                </a:defRPr>
              </a:pPr>
              <a:endParaRPr sz="1350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0CFF188-F675-0E88-6C1E-E86D04043B2E}"/>
                </a:ext>
              </a:extLst>
            </p:cNvPr>
            <p:cNvGrpSpPr/>
            <p:nvPr/>
          </p:nvGrpSpPr>
          <p:grpSpPr>
            <a:xfrm>
              <a:off x="672829" y="2882710"/>
              <a:ext cx="2179318" cy="1428246"/>
              <a:chOff x="4622569" y="2865940"/>
              <a:chExt cx="2960212" cy="1691126"/>
            </a:xfrm>
          </p:grpSpPr>
          <p:sp>
            <p:nvSpPr>
              <p:cNvPr id="72" name="Shape 5771">
                <a:extLst>
                  <a:ext uri="{FF2B5EF4-FFF2-40B4-BE49-F238E27FC236}">
                    <a16:creationId xmlns:a16="http://schemas.microsoft.com/office/drawing/2014/main" id="{BE5ACAD6-D682-5566-2AAD-93844F048C0B}"/>
                  </a:ext>
                </a:extLst>
              </p:cNvPr>
              <p:cNvSpPr/>
              <p:nvPr/>
            </p:nvSpPr>
            <p:spPr>
              <a:xfrm>
                <a:off x="4622569" y="2865940"/>
                <a:ext cx="2960210" cy="55279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274320" bIns="3428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>
                  <a:defRPr sz="2400">
                    <a:solidFill>
                      <a:srgbClr val="FFFFFF"/>
                    </a:solidFill>
                  </a:defRPr>
                </a:pPr>
                <a:r>
                  <a:rPr lang="en-US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Required Gain: 40-70 DB</a:t>
                </a:r>
                <a:endParaRPr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Shape 5771">
                <a:extLst>
                  <a:ext uri="{FF2B5EF4-FFF2-40B4-BE49-F238E27FC236}">
                    <a16:creationId xmlns:a16="http://schemas.microsoft.com/office/drawing/2014/main" id="{308E05E2-FC0B-E040-91C3-BC847B8B1FE4}"/>
                  </a:ext>
                </a:extLst>
              </p:cNvPr>
              <p:cNvSpPr/>
              <p:nvPr/>
            </p:nvSpPr>
            <p:spPr>
              <a:xfrm>
                <a:off x="4631556" y="3375503"/>
                <a:ext cx="2951225" cy="644640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274320" bIns="3428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 hangingPunct="1">
                  <a:defRPr sz="2400">
                    <a:solidFill>
                      <a:srgbClr val="FFFFFF"/>
                    </a:solidFill>
                  </a:defRPr>
                </a:pPr>
                <a:r>
                  <a:rPr lang="en-US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US" sz="1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tarting </a:t>
                </a:r>
                <a:r>
                  <a:rPr lang="en-US" sz="1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1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assband Frequency = 3000 Hz</a:t>
                </a:r>
              </a:p>
              <a:p>
                <a:pPr lvl="0" algn="r" hangingPunct="1">
                  <a:defRPr sz="2400">
                    <a:solidFill>
                      <a:srgbClr val="FFFFFF"/>
                    </a:solidFill>
                  </a:defRPr>
                </a:pPr>
                <a:endParaRPr lang="en-US" sz="1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Shape 5771">
                <a:extLst>
                  <a:ext uri="{FF2B5EF4-FFF2-40B4-BE49-F238E27FC236}">
                    <a16:creationId xmlns:a16="http://schemas.microsoft.com/office/drawing/2014/main" id="{539C4CE1-83D8-300C-93A8-E2C4C6A2D1F2}"/>
                  </a:ext>
                </a:extLst>
              </p:cNvPr>
              <p:cNvSpPr/>
              <p:nvPr/>
            </p:nvSpPr>
            <p:spPr>
              <a:xfrm>
                <a:off x="4631553" y="3976912"/>
                <a:ext cx="2951226" cy="5801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274320" bIns="34289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000" b="1" dirty="0">
                    <a:effectLst/>
                    <a:latin typeface="Times New Roman" panose="02020603050405020304" pitchFamily="18" charset="0"/>
                    <a:ea typeface="Tw Cen MT" panose="020B0602020104020603" pitchFamily="34" charset="0"/>
                    <a:cs typeface="Times New Roman" panose="02020603050405020304" pitchFamily="18" charset="0"/>
                  </a:rPr>
                  <a:t>Ending passband frequency = 6000 Hz </a:t>
                </a: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7521F44-43FD-4940-869B-EFEA6CD9F095}"/>
              </a:ext>
            </a:extLst>
          </p:cNvPr>
          <p:cNvSpPr txBox="1"/>
          <p:nvPr/>
        </p:nvSpPr>
        <p:spPr>
          <a:xfrm>
            <a:off x="1266815" y="13785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r>
              <a:rPr lang="en-US" sz="1800" b="1" cap="all" dirty="0">
                <a:solidFill>
                  <a:schemeClr val="tx2"/>
                </a:solidFill>
              </a:rPr>
              <a:t>Patient No.2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7A209A-7382-E771-9649-D198C2A47DDA}"/>
              </a:ext>
            </a:extLst>
          </p:cNvPr>
          <p:cNvSpPr txBox="1"/>
          <p:nvPr/>
        </p:nvSpPr>
        <p:spPr>
          <a:xfrm>
            <a:off x="3275853" y="13301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r>
              <a:rPr lang="en-US" sz="1800" b="1" cap="all" dirty="0">
                <a:solidFill>
                  <a:schemeClr val="tx2"/>
                </a:solidFill>
              </a:rPr>
              <a:t>Patient No.3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020" y="1055812"/>
            <a:ext cx="2097206" cy="3359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12" y="2609525"/>
            <a:ext cx="1841152" cy="518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08" y="2228980"/>
            <a:ext cx="1847248" cy="4206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717" y="3121945"/>
            <a:ext cx="1841152" cy="45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664" y="3708770"/>
            <a:ext cx="1005927" cy="31701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547730" y="1311289"/>
            <a:ext cx="1907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r>
              <a:rPr lang="en-US" sz="2000" b="1" cap="all" dirty="0">
                <a:solidFill>
                  <a:schemeClr val="tx2"/>
                </a:solidFill>
              </a:rPr>
              <a:t>Patient No.4</a:t>
            </a:r>
          </a:p>
        </p:txBody>
      </p:sp>
    </p:spTree>
    <p:extLst>
      <p:ext uri="{BB962C8B-B14F-4D97-AF65-F5344CB8AC3E}">
        <p14:creationId xmlns:p14="http://schemas.microsoft.com/office/powerpoint/2010/main" val="380034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D0AEE-F65A-A9D2-3F3D-45D18684E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54555"/>
            <a:ext cx="7056784" cy="3670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14A5B-B084-9841-82A5-734C7E9A62B8}"/>
              </a:ext>
            </a:extLst>
          </p:cNvPr>
          <p:cNvSpPr txBox="1"/>
          <p:nvPr/>
        </p:nvSpPr>
        <p:spPr>
          <a:xfrm>
            <a:off x="2286000" y="48351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w Cen MT" panose="020B0602020104020603" pitchFamily="34" charset="0"/>
                <a:cs typeface="Times New Roman" panose="02020603050405020304" pitchFamily="18" charset="0"/>
              </a:rPr>
              <a:t>Patient No. 1: Mild Hearing Loss </a:t>
            </a:r>
            <a:endParaRPr lang="en-US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57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3F8800-8BB8-D552-7741-CD2B09FB2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31590"/>
            <a:ext cx="7056784" cy="3682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511A31-5E3C-6080-56BA-FB71ECDBEE57}"/>
              </a:ext>
            </a:extLst>
          </p:cNvPr>
          <p:cNvSpPr txBox="1"/>
          <p:nvPr/>
        </p:nvSpPr>
        <p:spPr>
          <a:xfrm>
            <a:off x="1979712" y="483518"/>
            <a:ext cx="4950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w Cen MT" panose="020B0602020104020603" pitchFamily="34" charset="0"/>
                <a:cs typeface="Times New Roman" panose="02020603050405020304" pitchFamily="18" charset="0"/>
              </a:rPr>
              <a:t>Patient No. 2: Moderate Hearing Loss </a:t>
            </a:r>
            <a:endParaRPr lang="en-US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22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E53CFA-DFE3-8817-2342-820357132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7" y="1131590"/>
            <a:ext cx="6972786" cy="3613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0BB170-E252-0CA6-672A-1AF2AFF20DD0}"/>
              </a:ext>
            </a:extLst>
          </p:cNvPr>
          <p:cNvSpPr txBox="1"/>
          <p:nvPr/>
        </p:nvSpPr>
        <p:spPr>
          <a:xfrm>
            <a:off x="2286000" y="39812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w Cen MT" panose="020B0602020104020603" pitchFamily="34" charset="0"/>
                <a:cs typeface="Times New Roman" panose="02020603050405020304" pitchFamily="18" charset="0"/>
              </a:rPr>
              <a:t>Patient No. 3: Severe Hearing Loss </a:t>
            </a:r>
            <a:endParaRPr lang="en-US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972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67744" y="483518"/>
            <a:ext cx="4910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w Cen MT" panose="020B0602020104020603" pitchFamily="34" charset="0"/>
                <a:cs typeface="Times New Roman" panose="02020603050405020304" pitchFamily="18" charset="0"/>
              </a:rPr>
              <a:t>Patient No. 4: Profound Hearing Loss </a:t>
            </a:r>
            <a:endParaRPr lang="en-US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9582"/>
            <a:ext cx="6090170" cy="3809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371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">
            <a:extLst>
              <a:ext uri="{FF2B5EF4-FFF2-40B4-BE49-F238E27FC236}">
                <a16:creationId xmlns:a16="http://schemas.microsoft.com/office/drawing/2014/main" id="{DC0B3888-EA64-B994-6846-2954A669CDE5}"/>
              </a:ext>
            </a:extLst>
          </p:cNvPr>
          <p:cNvSpPr/>
          <p:nvPr/>
        </p:nvSpPr>
        <p:spPr>
          <a:xfrm>
            <a:off x="14761" y="2391632"/>
            <a:ext cx="9144000" cy="2751867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063B8-CDC6-4E66-F6F7-3E2272932731}"/>
              </a:ext>
            </a:extLst>
          </p:cNvPr>
          <p:cNvGrpSpPr/>
          <p:nvPr/>
        </p:nvGrpSpPr>
        <p:grpSpPr>
          <a:xfrm>
            <a:off x="0" y="3060746"/>
            <a:ext cx="3407480" cy="1951979"/>
            <a:chOff x="1235576" y="2404872"/>
            <a:chExt cx="3407480" cy="1951979"/>
          </a:xfrm>
        </p:grpSpPr>
        <p:sp>
          <p:nvSpPr>
            <p:cNvPr id="5" name="Shape">
              <a:extLst>
                <a:ext uri="{FF2B5EF4-FFF2-40B4-BE49-F238E27FC236}">
                  <a16:creationId xmlns:a16="http://schemas.microsoft.com/office/drawing/2014/main" id="{A4CB10D1-EF84-F161-4D2C-854980D178EE}"/>
                </a:ext>
              </a:extLst>
            </p:cNvPr>
            <p:cNvSpPr/>
            <p:nvPr/>
          </p:nvSpPr>
          <p:spPr>
            <a:xfrm>
              <a:off x="1321779" y="3346771"/>
              <a:ext cx="2850453" cy="704582"/>
            </a:xfrm>
            <a:custGeom>
              <a:avLst/>
              <a:gdLst>
                <a:gd name="connsiteX0" fmla="*/ 392 w 21600"/>
                <a:gd name="connsiteY0" fmla="*/ 0 h 21600"/>
                <a:gd name="connsiteX1" fmla="*/ 0 w 21600"/>
                <a:gd name="connsiteY1" fmla="*/ 12978 h 21600"/>
                <a:gd name="connsiteX2" fmla="*/ 4965 w 21600"/>
                <a:gd name="connsiteY2" fmla="*/ 21600 h 21600"/>
                <a:gd name="connsiteX3" fmla="*/ 10604 w 21600"/>
                <a:gd name="connsiteY3" fmla="*/ 17244 h 21600"/>
                <a:gd name="connsiteX4" fmla="*/ 20359 w 21600"/>
                <a:gd name="connsiteY4" fmla="*/ 17244 h 21600"/>
                <a:gd name="connsiteX5" fmla="*/ 21600 w 21600"/>
                <a:gd name="connsiteY5" fmla="*/ 10222 h 21600"/>
                <a:gd name="connsiteX6" fmla="*/ 21021 w 21600"/>
                <a:gd name="connsiteY6" fmla="*/ 1810 h 21600"/>
                <a:gd name="connsiteX7" fmla="*/ 392 w 21600"/>
                <a:gd name="connsiteY7" fmla="*/ 0 h 21600"/>
                <a:gd name="connsiteX0" fmla="*/ 320 w 21600"/>
                <a:gd name="connsiteY0" fmla="*/ 0 h 21796"/>
                <a:gd name="connsiteX1" fmla="*/ 0 w 21600"/>
                <a:gd name="connsiteY1" fmla="*/ 13174 h 21796"/>
                <a:gd name="connsiteX2" fmla="*/ 4965 w 21600"/>
                <a:gd name="connsiteY2" fmla="*/ 21796 h 21796"/>
                <a:gd name="connsiteX3" fmla="*/ 10604 w 21600"/>
                <a:gd name="connsiteY3" fmla="*/ 17440 h 21796"/>
                <a:gd name="connsiteX4" fmla="*/ 20359 w 21600"/>
                <a:gd name="connsiteY4" fmla="*/ 17440 h 21796"/>
                <a:gd name="connsiteX5" fmla="*/ 21600 w 21600"/>
                <a:gd name="connsiteY5" fmla="*/ 10418 h 21796"/>
                <a:gd name="connsiteX6" fmla="*/ 21021 w 21600"/>
                <a:gd name="connsiteY6" fmla="*/ 2006 h 21796"/>
                <a:gd name="connsiteX7" fmla="*/ 320 w 21600"/>
                <a:gd name="connsiteY7" fmla="*/ 0 h 2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0" h="21796" extrusionOk="0">
                  <a:moveTo>
                    <a:pt x="320" y="0"/>
                  </a:moveTo>
                  <a:cubicBezTo>
                    <a:pt x="189" y="4326"/>
                    <a:pt x="131" y="8848"/>
                    <a:pt x="0" y="13174"/>
                  </a:cubicBezTo>
                  <a:lnTo>
                    <a:pt x="4965" y="21796"/>
                  </a:lnTo>
                  <a:lnTo>
                    <a:pt x="10604" y="17440"/>
                  </a:lnTo>
                  <a:lnTo>
                    <a:pt x="20359" y="17440"/>
                  </a:lnTo>
                  <a:lnTo>
                    <a:pt x="21600" y="10418"/>
                  </a:lnTo>
                  <a:lnTo>
                    <a:pt x="21021" y="2006"/>
                  </a:lnTo>
                  <a:cubicBezTo>
                    <a:pt x="14024" y="1828"/>
                    <a:pt x="7317" y="178"/>
                    <a:pt x="320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C9E771CB-FAD5-8131-20E0-D43D3C40E20B}"/>
                </a:ext>
              </a:extLst>
            </p:cNvPr>
            <p:cNvSpPr/>
            <p:nvPr/>
          </p:nvSpPr>
          <p:spPr>
            <a:xfrm>
              <a:off x="1235576" y="2807151"/>
              <a:ext cx="2956773" cy="793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24" y="14713"/>
                  </a:lnTo>
                  <a:lnTo>
                    <a:pt x="5416" y="21600"/>
                  </a:lnTo>
                  <a:lnTo>
                    <a:pt x="10202" y="18783"/>
                  </a:lnTo>
                  <a:lnTo>
                    <a:pt x="20403" y="18861"/>
                  </a:lnTo>
                  <a:lnTo>
                    <a:pt x="21159" y="15183"/>
                  </a:lnTo>
                  <a:lnTo>
                    <a:pt x="21600" y="62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F8F5B097-7381-09E2-C2FF-2868EAEB4330}"/>
                </a:ext>
              </a:extLst>
            </p:cNvPr>
            <p:cNvSpPr/>
            <p:nvPr/>
          </p:nvSpPr>
          <p:spPr>
            <a:xfrm>
              <a:off x="1235576" y="2404872"/>
              <a:ext cx="2956773" cy="65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69" y="3600"/>
                  </a:moveTo>
                  <a:lnTo>
                    <a:pt x="10685" y="0"/>
                  </a:lnTo>
                  <a:lnTo>
                    <a:pt x="9215" y="3316"/>
                  </a:lnTo>
                  <a:lnTo>
                    <a:pt x="4387" y="4453"/>
                  </a:lnTo>
                  <a:lnTo>
                    <a:pt x="0" y="13168"/>
                  </a:lnTo>
                  <a:lnTo>
                    <a:pt x="4933" y="21600"/>
                  </a:lnTo>
                  <a:lnTo>
                    <a:pt x="9950" y="18663"/>
                  </a:lnTo>
                  <a:lnTo>
                    <a:pt x="20403" y="19326"/>
                  </a:lnTo>
                  <a:lnTo>
                    <a:pt x="21600" y="13926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9CC5418F-7C65-5B2B-8998-36A8873F431B}"/>
                </a:ext>
              </a:extLst>
            </p:cNvPr>
            <p:cNvSpPr/>
            <p:nvPr/>
          </p:nvSpPr>
          <p:spPr>
            <a:xfrm>
              <a:off x="1909550" y="2829555"/>
              <a:ext cx="2286269" cy="779638"/>
            </a:xfrm>
            <a:custGeom>
              <a:avLst/>
              <a:gdLst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479 w 21577"/>
                <a:gd name="connsiteY2" fmla="*/ 4030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231 w 21577"/>
                <a:gd name="connsiteY2" fmla="*/ 5232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502 w 21577"/>
                <a:gd name="connsiteY2" fmla="*/ 3896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502 w 21577"/>
                <a:gd name="connsiteY2" fmla="*/ 3696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580 w 21554"/>
                <a:gd name="connsiteY0" fmla="*/ 21600 h 21600"/>
                <a:gd name="connsiteX1" fmla="*/ 0 w 21554"/>
                <a:gd name="connsiteY1" fmla="*/ 6260 h 21600"/>
                <a:gd name="connsiteX2" fmla="*/ 6479 w 21554"/>
                <a:gd name="connsiteY2" fmla="*/ 3696 h 21600"/>
                <a:gd name="connsiteX3" fmla="*/ 6782 w 21554"/>
                <a:gd name="connsiteY3" fmla="*/ 18699 h 21600"/>
                <a:gd name="connsiteX4" fmla="*/ 580 w 21554"/>
                <a:gd name="connsiteY4" fmla="*/ 21600 h 21600"/>
                <a:gd name="connsiteX5" fmla="*/ 580 w 21554"/>
                <a:gd name="connsiteY5" fmla="*/ 21600 h 21600"/>
                <a:gd name="connsiteX6" fmla="*/ 20003 w 21554"/>
                <a:gd name="connsiteY6" fmla="*/ 18779 h 21600"/>
                <a:gd name="connsiteX7" fmla="*/ 20003 w 21554"/>
                <a:gd name="connsiteY7" fmla="*/ 4594 h 21600"/>
                <a:gd name="connsiteX8" fmla="*/ 21554 w 21554"/>
                <a:gd name="connsiteY8" fmla="*/ 0 h 21600"/>
                <a:gd name="connsiteX9" fmla="*/ 20983 w 21554"/>
                <a:gd name="connsiteY9" fmla="*/ 14910 h 21600"/>
                <a:gd name="connsiteX10" fmla="*/ 20003 w 21554"/>
                <a:gd name="connsiteY10" fmla="*/ 18779 h 21600"/>
                <a:gd name="connsiteX0" fmla="*/ 580 w 21554"/>
                <a:gd name="connsiteY0" fmla="*/ 21600 h 21600"/>
                <a:gd name="connsiteX1" fmla="*/ 0 w 21554"/>
                <a:gd name="connsiteY1" fmla="*/ 6260 h 21600"/>
                <a:gd name="connsiteX2" fmla="*/ 6479 w 21554"/>
                <a:gd name="connsiteY2" fmla="*/ 3696 h 21600"/>
                <a:gd name="connsiteX3" fmla="*/ 6782 w 21554"/>
                <a:gd name="connsiteY3" fmla="*/ 18699 h 21600"/>
                <a:gd name="connsiteX4" fmla="*/ 580 w 21554"/>
                <a:gd name="connsiteY4" fmla="*/ 21600 h 21600"/>
                <a:gd name="connsiteX5" fmla="*/ 580 w 21554"/>
                <a:gd name="connsiteY5" fmla="*/ 21600 h 21600"/>
                <a:gd name="connsiteX6" fmla="*/ 20003 w 21554"/>
                <a:gd name="connsiteY6" fmla="*/ 18779 h 21600"/>
                <a:gd name="connsiteX7" fmla="*/ 20003 w 21554"/>
                <a:gd name="connsiteY7" fmla="*/ 4527 h 21600"/>
                <a:gd name="connsiteX8" fmla="*/ 21554 w 21554"/>
                <a:gd name="connsiteY8" fmla="*/ 0 h 21600"/>
                <a:gd name="connsiteX9" fmla="*/ 20983 w 21554"/>
                <a:gd name="connsiteY9" fmla="*/ 14910 h 21600"/>
                <a:gd name="connsiteX10" fmla="*/ 20003 w 21554"/>
                <a:gd name="connsiteY10" fmla="*/ 18779 h 21600"/>
                <a:gd name="connsiteX0" fmla="*/ 580 w 21554"/>
                <a:gd name="connsiteY0" fmla="*/ 21600 h 21600"/>
                <a:gd name="connsiteX1" fmla="*/ 0 w 21554"/>
                <a:gd name="connsiteY1" fmla="*/ 6260 h 21600"/>
                <a:gd name="connsiteX2" fmla="*/ 6479 w 21554"/>
                <a:gd name="connsiteY2" fmla="*/ 3696 h 21600"/>
                <a:gd name="connsiteX3" fmla="*/ 6782 w 21554"/>
                <a:gd name="connsiteY3" fmla="*/ 18699 h 21600"/>
                <a:gd name="connsiteX4" fmla="*/ 580 w 21554"/>
                <a:gd name="connsiteY4" fmla="*/ 21600 h 21600"/>
                <a:gd name="connsiteX5" fmla="*/ 580 w 21554"/>
                <a:gd name="connsiteY5" fmla="*/ 21600 h 21600"/>
                <a:gd name="connsiteX6" fmla="*/ 20003 w 21554"/>
                <a:gd name="connsiteY6" fmla="*/ 18779 h 21600"/>
                <a:gd name="connsiteX7" fmla="*/ 20003 w 21554"/>
                <a:gd name="connsiteY7" fmla="*/ 4260 h 21600"/>
                <a:gd name="connsiteX8" fmla="*/ 21554 w 21554"/>
                <a:gd name="connsiteY8" fmla="*/ 0 h 21600"/>
                <a:gd name="connsiteX9" fmla="*/ 20983 w 21554"/>
                <a:gd name="connsiteY9" fmla="*/ 14910 h 21600"/>
                <a:gd name="connsiteX10" fmla="*/ 20003 w 21554"/>
                <a:gd name="connsiteY10" fmla="*/ 18779 h 21600"/>
                <a:gd name="connsiteX0" fmla="*/ 580 w 21577"/>
                <a:gd name="connsiteY0" fmla="*/ 21734 h 21734"/>
                <a:gd name="connsiteX1" fmla="*/ 0 w 21577"/>
                <a:gd name="connsiteY1" fmla="*/ 6394 h 21734"/>
                <a:gd name="connsiteX2" fmla="*/ 6479 w 21577"/>
                <a:gd name="connsiteY2" fmla="*/ 3830 h 21734"/>
                <a:gd name="connsiteX3" fmla="*/ 6782 w 21577"/>
                <a:gd name="connsiteY3" fmla="*/ 18833 h 21734"/>
                <a:gd name="connsiteX4" fmla="*/ 580 w 21577"/>
                <a:gd name="connsiteY4" fmla="*/ 21734 h 21734"/>
                <a:gd name="connsiteX5" fmla="*/ 580 w 21577"/>
                <a:gd name="connsiteY5" fmla="*/ 21734 h 21734"/>
                <a:gd name="connsiteX6" fmla="*/ 20003 w 21577"/>
                <a:gd name="connsiteY6" fmla="*/ 18913 h 21734"/>
                <a:gd name="connsiteX7" fmla="*/ 20003 w 21577"/>
                <a:gd name="connsiteY7" fmla="*/ 4394 h 21734"/>
                <a:gd name="connsiteX8" fmla="*/ 21577 w 21577"/>
                <a:gd name="connsiteY8" fmla="*/ 0 h 21734"/>
                <a:gd name="connsiteX9" fmla="*/ 20983 w 21577"/>
                <a:gd name="connsiteY9" fmla="*/ 15044 h 21734"/>
                <a:gd name="connsiteX10" fmla="*/ 20003 w 21577"/>
                <a:gd name="connsiteY10" fmla="*/ 18913 h 21734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20003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0983 w 21645"/>
                <a:gd name="connsiteY9" fmla="*/ 15178 h 21868"/>
                <a:gd name="connsiteX10" fmla="*/ 20003 w 21645"/>
                <a:gd name="connsiteY10" fmla="*/ 19047 h 21868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20003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1051 w 21645"/>
                <a:gd name="connsiteY9" fmla="*/ 15111 h 21868"/>
                <a:gd name="connsiteX10" fmla="*/ 20003 w 21645"/>
                <a:gd name="connsiteY10" fmla="*/ 19047 h 21868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19958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1051 w 21645"/>
                <a:gd name="connsiteY9" fmla="*/ 15111 h 21868"/>
                <a:gd name="connsiteX10" fmla="*/ 19958 w 21645"/>
                <a:gd name="connsiteY10" fmla="*/ 19047 h 21868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19958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1051 w 21645"/>
                <a:gd name="connsiteY9" fmla="*/ 15178 h 21868"/>
                <a:gd name="connsiteX10" fmla="*/ 19958 w 21645"/>
                <a:gd name="connsiteY10" fmla="*/ 19047 h 2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5" h="21868" extrusionOk="0">
                  <a:moveTo>
                    <a:pt x="580" y="21868"/>
                  </a:moveTo>
                  <a:cubicBezTo>
                    <a:pt x="387" y="16755"/>
                    <a:pt x="193" y="11641"/>
                    <a:pt x="0" y="6528"/>
                  </a:cubicBezTo>
                  <a:lnTo>
                    <a:pt x="6479" y="3964"/>
                  </a:lnTo>
                  <a:cubicBezTo>
                    <a:pt x="6588" y="8854"/>
                    <a:pt x="6673" y="14077"/>
                    <a:pt x="6782" y="18967"/>
                  </a:cubicBezTo>
                  <a:lnTo>
                    <a:pt x="580" y="21868"/>
                  </a:lnTo>
                  <a:lnTo>
                    <a:pt x="580" y="21868"/>
                  </a:lnTo>
                  <a:close/>
                  <a:moveTo>
                    <a:pt x="19958" y="19047"/>
                  </a:moveTo>
                  <a:cubicBezTo>
                    <a:pt x="19973" y="14207"/>
                    <a:pt x="19988" y="9368"/>
                    <a:pt x="20003" y="4528"/>
                  </a:cubicBezTo>
                  <a:lnTo>
                    <a:pt x="21645" y="0"/>
                  </a:lnTo>
                  <a:cubicBezTo>
                    <a:pt x="21455" y="4970"/>
                    <a:pt x="21241" y="10208"/>
                    <a:pt x="21051" y="15178"/>
                  </a:cubicBezTo>
                  <a:lnTo>
                    <a:pt x="19958" y="1904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236AE45A-7682-E1CF-6071-3A245D2D5CDE}"/>
                </a:ext>
              </a:extLst>
            </p:cNvPr>
            <p:cNvSpPr/>
            <p:nvPr/>
          </p:nvSpPr>
          <p:spPr>
            <a:xfrm>
              <a:off x="1969286" y="3374128"/>
              <a:ext cx="2201407" cy="678643"/>
            </a:xfrm>
            <a:custGeom>
              <a:avLst/>
              <a:gdLst>
                <a:gd name="connsiteX0" fmla="*/ 0 w 21600"/>
                <a:gd name="connsiteY0" fmla="*/ 21600 h 21600"/>
                <a:gd name="connsiteX1" fmla="*/ 160 w 21600"/>
                <a:gd name="connsiteY1" fmla="*/ 7246 h 21600"/>
                <a:gd name="connsiteX2" fmla="*/ 6559 w 21600"/>
                <a:gd name="connsiteY2" fmla="*/ 4192 h 21600"/>
                <a:gd name="connsiteX3" fmla="*/ 7351 w 21600"/>
                <a:gd name="connsiteY3" fmla="*/ 17134 h 21600"/>
                <a:gd name="connsiteX4" fmla="*/ 0 w 21600"/>
                <a:gd name="connsiteY4" fmla="*/ 21600 h 21600"/>
                <a:gd name="connsiteX5" fmla="*/ 0 w 21600"/>
                <a:gd name="connsiteY5" fmla="*/ 21600 h 21600"/>
                <a:gd name="connsiteX6" fmla="*/ 19988 w 21600"/>
                <a:gd name="connsiteY6" fmla="*/ 17134 h 21600"/>
                <a:gd name="connsiteX7" fmla="*/ 20328 w 21600"/>
                <a:gd name="connsiteY7" fmla="*/ 4284 h 21600"/>
                <a:gd name="connsiteX8" fmla="*/ 21346 w 21600"/>
                <a:gd name="connsiteY8" fmla="*/ 0 h 21600"/>
                <a:gd name="connsiteX9" fmla="*/ 21600 w 21600"/>
                <a:gd name="connsiteY9" fmla="*/ 9934 h 21600"/>
                <a:gd name="connsiteX10" fmla="*/ 19988 w 21600"/>
                <a:gd name="connsiteY10" fmla="*/ 17134 h 21600"/>
                <a:gd name="connsiteX0" fmla="*/ 187 w 21600"/>
                <a:gd name="connsiteY0" fmla="*/ 20694 h 21600"/>
                <a:gd name="connsiteX1" fmla="*/ 160 w 21600"/>
                <a:gd name="connsiteY1" fmla="*/ 7246 h 21600"/>
                <a:gd name="connsiteX2" fmla="*/ 6559 w 21600"/>
                <a:gd name="connsiteY2" fmla="*/ 4192 h 21600"/>
                <a:gd name="connsiteX3" fmla="*/ 7351 w 21600"/>
                <a:gd name="connsiteY3" fmla="*/ 17134 h 21600"/>
                <a:gd name="connsiteX4" fmla="*/ 0 w 21600"/>
                <a:gd name="connsiteY4" fmla="*/ 21600 h 21600"/>
                <a:gd name="connsiteX5" fmla="*/ 187 w 21600"/>
                <a:gd name="connsiteY5" fmla="*/ 20694 h 21600"/>
                <a:gd name="connsiteX6" fmla="*/ 19988 w 21600"/>
                <a:gd name="connsiteY6" fmla="*/ 17134 h 21600"/>
                <a:gd name="connsiteX7" fmla="*/ 20328 w 21600"/>
                <a:gd name="connsiteY7" fmla="*/ 4284 h 21600"/>
                <a:gd name="connsiteX8" fmla="*/ 21346 w 21600"/>
                <a:gd name="connsiteY8" fmla="*/ 0 h 21600"/>
                <a:gd name="connsiteX9" fmla="*/ 21600 w 21600"/>
                <a:gd name="connsiteY9" fmla="*/ 9934 h 21600"/>
                <a:gd name="connsiteX10" fmla="*/ 19988 w 21600"/>
                <a:gd name="connsiteY10" fmla="*/ 17134 h 21600"/>
                <a:gd name="connsiteX0" fmla="*/ 40 w 21453"/>
                <a:gd name="connsiteY0" fmla="*/ 20694 h 20694"/>
                <a:gd name="connsiteX1" fmla="*/ 13 w 21453"/>
                <a:gd name="connsiteY1" fmla="*/ 7246 h 20694"/>
                <a:gd name="connsiteX2" fmla="*/ 6412 w 21453"/>
                <a:gd name="connsiteY2" fmla="*/ 4192 h 20694"/>
                <a:gd name="connsiteX3" fmla="*/ 7204 w 21453"/>
                <a:gd name="connsiteY3" fmla="*/ 17134 h 20694"/>
                <a:gd name="connsiteX4" fmla="*/ 40 w 21453"/>
                <a:gd name="connsiteY4" fmla="*/ 20694 h 20694"/>
                <a:gd name="connsiteX5" fmla="*/ 19841 w 21453"/>
                <a:gd name="connsiteY5" fmla="*/ 17134 h 20694"/>
                <a:gd name="connsiteX6" fmla="*/ 20181 w 21453"/>
                <a:gd name="connsiteY6" fmla="*/ 4284 h 20694"/>
                <a:gd name="connsiteX7" fmla="*/ 21199 w 21453"/>
                <a:gd name="connsiteY7" fmla="*/ 0 h 20694"/>
                <a:gd name="connsiteX8" fmla="*/ 21453 w 21453"/>
                <a:gd name="connsiteY8" fmla="*/ 9934 h 20694"/>
                <a:gd name="connsiteX9" fmla="*/ 19841 w 21453"/>
                <a:gd name="connsiteY9" fmla="*/ 17134 h 20694"/>
                <a:gd name="connsiteX0" fmla="*/ 106 w 21449"/>
                <a:gd name="connsiteY0" fmla="*/ 21374 h 21374"/>
                <a:gd name="connsiteX1" fmla="*/ 9 w 21449"/>
                <a:gd name="connsiteY1" fmla="*/ 7246 h 21374"/>
                <a:gd name="connsiteX2" fmla="*/ 6408 w 21449"/>
                <a:gd name="connsiteY2" fmla="*/ 4192 h 21374"/>
                <a:gd name="connsiteX3" fmla="*/ 7200 w 21449"/>
                <a:gd name="connsiteY3" fmla="*/ 17134 h 21374"/>
                <a:gd name="connsiteX4" fmla="*/ 106 w 21449"/>
                <a:gd name="connsiteY4" fmla="*/ 21374 h 21374"/>
                <a:gd name="connsiteX5" fmla="*/ 19837 w 21449"/>
                <a:gd name="connsiteY5" fmla="*/ 17134 h 21374"/>
                <a:gd name="connsiteX6" fmla="*/ 20177 w 21449"/>
                <a:gd name="connsiteY6" fmla="*/ 4284 h 21374"/>
                <a:gd name="connsiteX7" fmla="*/ 21195 w 21449"/>
                <a:gd name="connsiteY7" fmla="*/ 0 h 21374"/>
                <a:gd name="connsiteX8" fmla="*/ 21449 w 21449"/>
                <a:gd name="connsiteY8" fmla="*/ 9934 h 21374"/>
                <a:gd name="connsiteX9" fmla="*/ 19837 w 21449"/>
                <a:gd name="connsiteY9" fmla="*/ 17134 h 21374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08 w 21449"/>
                <a:gd name="connsiteY2" fmla="*/ 4192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195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385 w 21449"/>
                <a:gd name="connsiteY2" fmla="*/ 4041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195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55 w 21449"/>
                <a:gd name="connsiteY2" fmla="*/ 3965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195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55 w 21449"/>
                <a:gd name="connsiteY2" fmla="*/ 3965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312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55 w 21449"/>
                <a:gd name="connsiteY2" fmla="*/ 3965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978 w 21449"/>
                <a:gd name="connsiteY5" fmla="*/ 17210 h 21525"/>
                <a:gd name="connsiteX6" fmla="*/ 20177 w 21449"/>
                <a:gd name="connsiteY6" fmla="*/ 4284 h 21525"/>
                <a:gd name="connsiteX7" fmla="*/ 21312 w 21449"/>
                <a:gd name="connsiteY7" fmla="*/ 0 h 21525"/>
                <a:gd name="connsiteX8" fmla="*/ 21449 w 21449"/>
                <a:gd name="connsiteY8" fmla="*/ 9934 h 21525"/>
                <a:gd name="connsiteX9" fmla="*/ 19978 w 21449"/>
                <a:gd name="connsiteY9" fmla="*/ 17210 h 21525"/>
                <a:gd name="connsiteX0" fmla="*/ 106 w 21660"/>
                <a:gd name="connsiteY0" fmla="*/ 21525 h 21525"/>
                <a:gd name="connsiteX1" fmla="*/ 9 w 21660"/>
                <a:gd name="connsiteY1" fmla="*/ 7246 h 21525"/>
                <a:gd name="connsiteX2" fmla="*/ 6455 w 21660"/>
                <a:gd name="connsiteY2" fmla="*/ 3965 h 21525"/>
                <a:gd name="connsiteX3" fmla="*/ 7200 w 21660"/>
                <a:gd name="connsiteY3" fmla="*/ 17134 h 21525"/>
                <a:gd name="connsiteX4" fmla="*/ 106 w 21660"/>
                <a:gd name="connsiteY4" fmla="*/ 21525 h 21525"/>
                <a:gd name="connsiteX5" fmla="*/ 19978 w 21660"/>
                <a:gd name="connsiteY5" fmla="*/ 17210 h 21525"/>
                <a:gd name="connsiteX6" fmla="*/ 20177 w 21660"/>
                <a:gd name="connsiteY6" fmla="*/ 4284 h 21525"/>
                <a:gd name="connsiteX7" fmla="*/ 21312 w 21660"/>
                <a:gd name="connsiteY7" fmla="*/ 0 h 21525"/>
                <a:gd name="connsiteX8" fmla="*/ 21660 w 21660"/>
                <a:gd name="connsiteY8" fmla="*/ 9934 h 21525"/>
                <a:gd name="connsiteX9" fmla="*/ 19978 w 21660"/>
                <a:gd name="connsiteY9" fmla="*/ 17210 h 21525"/>
                <a:gd name="connsiteX0" fmla="*/ 106 w 21660"/>
                <a:gd name="connsiteY0" fmla="*/ 21525 h 21525"/>
                <a:gd name="connsiteX1" fmla="*/ 9 w 21660"/>
                <a:gd name="connsiteY1" fmla="*/ 7045 h 21525"/>
                <a:gd name="connsiteX2" fmla="*/ 6455 w 21660"/>
                <a:gd name="connsiteY2" fmla="*/ 3965 h 21525"/>
                <a:gd name="connsiteX3" fmla="*/ 7200 w 21660"/>
                <a:gd name="connsiteY3" fmla="*/ 17134 h 21525"/>
                <a:gd name="connsiteX4" fmla="*/ 106 w 21660"/>
                <a:gd name="connsiteY4" fmla="*/ 21525 h 21525"/>
                <a:gd name="connsiteX5" fmla="*/ 19978 w 21660"/>
                <a:gd name="connsiteY5" fmla="*/ 17210 h 21525"/>
                <a:gd name="connsiteX6" fmla="*/ 20177 w 21660"/>
                <a:gd name="connsiteY6" fmla="*/ 4284 h 21525"/>
                <a:gd name="connsiteX7" fmla="*/ 21312 w 21660"/>
                <a:gd name="connsiteY7" fmla="*/ 0 h 21525"/>
                <a:gd name="connsiteX8" fmla="*/ 21660 w 21660"/>
                <a:gd name="connsiteY8" fmla="*/ 9934 h 21525"/>
                <a:gd name="connsiteX9" fmla="*/ 19978 w 21660"/>
                <a:gd name="connsiteY9" fmla="*/ 17210 h 21525"/>
                <a:gd name="connsiteX0" fmla="*/ 106 w 21660"/>
                <a:gd name="connsiteY0" fmla="*/ 21525 h 21525"/>
                <a:gd name="connsiteX1" fmla="*/ 9 w 21660"/>
                <a:gd name="connsiteY1" fmla="*/ 7045 h 21525"/>
                <a:gd name="connsiteX2" fmla="*/ 6455 w 21660"/>
                <a:gd name="connsiteY2" fmla="*/ 3965 h 21525"/>
                <a:gd name="connsiteX3" fmla="*/ 7200 w 21660"/>
                <a:gd name="connsiteY3" fmla="*/ 17134 h 21525"/>
                <a:gd name="connsiteX4" fmla="*/ 106 w 21660"/>
                <a:gd name="connsiteY4" fmla="*/ 21525 h 21525"/>
                <a:gd name="connsiteX5" fmla="*/ 19978 w 21660"/>
                <a:gd name="connsiteY5" fmla="*/ 17210 h 21525"/>
                <a:gd name="connsiteX6" fmla="*/ 20154 w 21660"/>
                <a:gd name="connsiteY6" fmla="*/ 3982 h 21525"/>
                <a:gd name="connsiteX7" fmla="*/ 21312 w 21660"/>
                <a:gd name="connsiteY7" fmla="*/ 0 h 21525"/>
                <a:gd name="connsiteX8" fmla="*/ 21660 w 21660"/>
                <a:gd name="connsiteY8" fmla="*/ 9934 h 21525"/>
                <a:gd name="connsiteX9" fmla="*/ 19978 w 21660"/>
                <a:gd name="connsiteY9" fmla="*/ 17210 h 2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60" h="21525" extrusionOk="0">
                  <a:moveTo>
                    <a:pt x="106" y="21525"/>
                  </a:moveTo>
                  <a:cubicBezTo>
                    <a:pt x="159" y="16740"/>
                    <a:pt x="-44" y="11830"/>
                    <a:pt x="9" y="7045"/>
                  </a:cubicBezTo>
                  <a:lnTo>
                    <a:pt x="6455" y="3965"/>
                  </a:lnTo>
                  <a:cubicBezTo>
                    <a:pt x="6727" y="8329"/>
                    <a:pt x="6928" y="12770"/>
                    <a:pt x="7200" y="17134"/>
                  </a:cubicBezTo>
                  <a:lnTo>
                    <a:pt x="106" y="21525"/>
                  </a:lnTo>
                  <a:close/>
                  <a:moveTo>
                    <a:pt x="19978" y="17210"/>
                  </a:moveTo>
                  <a:cubicBezTo>
                    <a:pt x="20091" y="12927"/>
                    <a:pt x="20041" y="8265"/>
                    <a:pt x="20154" y="3982"/>
                  </a:cubicBezTo>
                  <a:lnTo>
                    <a:pt x="21312" y="0"/>
                  </a:lnTo>
                  <a:cubicBezTo>
                    <a:pt x="21397" y="3311"/>
                    <a:pt x="21575" y="6623"/>
                    <a:pt x="21660" y="9934"/>
                  </a:cubicBezTo>
                  <a:lnTo>
                    <a:pt x="19978" y="1721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0392F6-5A6A-AF22-BE3F-0AC293415FFF}"/>
                </a:ext>
              </a:extLst>
            </p:cNvPr>
            <p:cNvSpPr txBox="1"/>
            <p:nvPr/>
          </p:nvSpPr>
          <p:spPr>
            <a:xfrm>
              <a:off x="2015748" y="3051484"/>
              <a:ext cx="49565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/>
                <a:t>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490A34-56B4-C613-6FEE-1191676D5216}"/>
                </a:ext>
              </a:extLst>
            </p:cNvPr>
            <p:cNvSpPr txBox="1"/>
            <p:nvPr/>
          </p:nvSpPr>
          <p:spPr>
            <a:xfrm>
              <a:off x="1462312" y="4049074"/>
              <a:ext cx="31807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Can be connected to other devices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3829B7-4C3E-2231-968A-5169563CA945}"/>
              </a:ext>
            </a:extLst>
          </p:cNvPr>
          <p:cNvGrpSpPr/>
          <p:nvPr/>
        </p:nvGrpSpPr>
        <p:grpSpPr>
          <a:xfrm>
            <a:off x="2994318" y="2045204"/>
            <a:ext cx="2984522" cy="2168401"/>
            <a:chOff x="1211297" y="2394922"/>
            <a:chExt cx="2984522" cy="2168401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45A0059A-84F9-0B56-8C05-EF0B48FFCD8B}"/>
                </a:ext>
              </a:extLst>
            </p:cNvPr>
            <p:cNvSpPr/>
            <p:nvPr/>
          </p:nvSpPr>
          <p:spPr>
            <a:xfrm>
              <a:off x="1321779" y="3346771"/>
              <a:ext cx="2850453" cy="704582"/>
            </a:xfrm>
            <a:custGeom>
              <a:avLst/>
              <a:gdLst>
                <a:gd name="connsiteX0" fmla="*/ 392 w 21600"/>
                <a:gd name="connsiteY0" fmla="*/ 0 h 21600"/>
                <a:gd name="connsiteX1" fmla="*/ 0 w 21600"/>
                <a:gd name="connsiteY1" fmla="*/ 12978 h 21600"/>
                <a:gd name="connsiteX2" fmla="*/ 4965 w 21600"/>
                <a:gd name="connsiteY2" fmla="*/ 21600 h 21600"/>
                <a:gd name="connsiteX3" fmla="*/ 10604 w 21600"/>
                <a:gd name="connsiteY3" fmla="*/ 17244 h 21600"/>
                <a:gd name="connsiteX4" fmla="*/ 20359 w 21600"/>
                <a:gd name="connsiteY4" fmla="*/ 17244 h 21600"/>
                <a:gd name="connsiteX5" fmla="*/ 21600 w 21600"/>
                <a:gd name="connsiteY5" fmla="*/ 10222 h 21600"/>
                <a:gd name="connsiteX6" fmla="*/ 21021 w 21600"/>
                <a:gd name="connsiteY6" fmla="*/ 1810 h 21600"/>
                <a:gd name="connsiteX7" fmla="*/ 392 w 21600"/>
                <a:gd name="connsiteY7" fmla="*/ 0 h 21600"/>
                <a:gd name="connsiteX0" fmla="*/ 320 w 21600"/>
                <a:gd name="connsiteY0" fmla="*/ 0 h 21796"/>
                <a:gd name="connsiteX1" fmla="*/ 0 w 21600"/>
                <a:gd name="connsiteY1" fmla="*/ 13174 h 21796"/>
                <a:gd name="connsiteX2" fmla="*/ 4965 w 21600"/>
                <a:gd name="connsiteY2" fmla="*/ 21796 h 21796"/>
                <a:gd name="connsiteX3" fmla="*/ 10604 w 21600"/>
                <a:gd name="connsiteY3" fmla="*/ 17440 h 21796"/>
                <a:gd name="connsiteX4" fmla="*/ 20359 w 21600"/>
                <a:gd name="connsiteY4" fmla="*/ 17440 h 21796"/>
                <a:gd name="connsiteX5" fmla="*/ 21600 w 21600"/>
                <a:gd name="connsiteY5" fmla="*/ 10418 h 21796"/>
                <a:gd name="connsiteX6" fmla="*/ 21021 w 21600"/>
                <a:gd name="connsiteY6" fmla="*/ 2006 h 21796"/>
                <a:gd name="connsiteX7" fmla="*/ 320 w 21600"/>
                <a:gd name="connsiteY7" fmla="*/ 0 h 2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0" h="21796" extrusionOk="0">
                  <a:moveTo>
                    <a:pt x="320" y="0"/>
                  </a:moveTo>
                  <a:cubicBezTo>
                    <a:pt x="189" y="4326"/>
                    <a:pt x="131" y="8848"/>
                    <a:pt x="0" y="13174"/>
                  </a:cubicBezTo>
                  <a:lnTo>
                    <a:pt x="4965" y="21796"/>
                  </a:lnTo>
                  <a:lnTo>
                    <a:pt x="10604" y="17440"/>
                  </a:lnTo>
                  <a:lnTo>
                    <a:pt x="20359" y="17440"/>
                  </a:lnTo>
                  <a:lnTo>
                    <a:pt x="21600" y="10418"/>
                  </a:lnTo>
                  <a:lnTo>
                    <a:pt x="21021" y="2006"/>
                  </a:lnTo>
                  <a:cubicBezTo>
                    <a:pt x="14024" y="1828"/>
                    <a:pt x="7317" y="178"/>
                    <a:pt x="320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BC2EC58C-C329-4177-CAB8-A05844383FB7}"/>
                </a:ext>
              </a:extLst>
            </p:cNvPr>
            <p:cNvSpPr/>
            <p:nvPr/>
          </p:nvSpPr>
          <p:spPr>
            <a:xfrm>
              <a:off x="1235576" y="2807151"/>
              <a:ext cx="2956773" cy="793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24" y="14713"/>
                  </a:lnTo>
                  <a:lnTo>
                    <a:pt x="5416" y="21600"/>
                  </a:lnTo>
                  <a:lnTo>
                    <a:pt x="10202" y="18783"/>
                  </a:lnTo>
                  <a:lnTo>
                    <a:pt x="20403" y="18861"/>
                  </a:lnTo>
                  <a:lnTo>
                    <a:pt x="21159" y="15183"/>
                  </a:lnTo>
                  <a:lnTo>
                    <a:pt x="21600" y="62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69ADCD3A-803E-256F-473C-3DFAF1A6A520}"/>
                </a:ext>
              </a:extLst>
            </p:cNvPr>
            <p:cNvSpPr/>
            <p:nvPr/>
          </p:nvSpPr>
          <p:spPr>
            <a:xfrm>
              <a:off x="1211297" y="2394922"/>
              <a:ext cx="2956773" cy="65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69" y="3600"/>
                  </a:moveTo>
                  <a:lnTo>
                    <a:pt x="10685" y="0"/>
                  </a:lnTo>
                  <a:lnTo>
                    <a:pt x="9215" y="3316"/>
                  </a:lnTo>
                  <a:lnTo>
                    <a:pt x="4387" y="4453"/>
                  </a:lnTo>
                  <a:lnTo>
                    <a:pt x="0" y="13168"/>
                  </a:lnTo>
                  <a:lnTo>
                    <a:pt x="4933" y="21600"/>
                  </a:lnTo>
                  <a:lnTo>
                    <a:pt x="9950" y="18663"/>
                  </a:lnTo>
                  <a:lnTo>
                    <a:pt x="20403" y="19326"/>
                  </a:lnTo>
                  <a:lnTo>
                    <a:pt x="21600" y="13926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0B22C4BE-652D-3CB1-F5A4-A5B2E58BEE4D}"/>
                </a:ext>
              </a:extLst>
            </p:cNvPr>
            <p:cNvSpPr/>
            <p:nvPr/>
          </p:nvSpPr>
          <p:spPr>
            <a:xfrm>
              <a:off x="1909550" y="2829555"/>
              <a:ext cx="2286269" cy="779638"/>
            </a:xfrm>
            <a:custGeom>
              <a:avLst/>
              <a:gdLst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479 w 21577"/>
                <a:gd name="connsiteY2" fmla="*/ 4030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231 w 21577"/>
                <a:gd name="connsiteY2" fmla="*/ 5232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502 w 21577"/>
                <a:gd name="connsiteY2" fmla="*/ 3896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502 w 21577"/>
                <a:gd name="connsiteY2" fmla="*/ 3696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580 w 21554"/>
                <a:gd name="connsiteY0" fmla="*/ 21600 h 21600"/>
                <a:gd name="connsiteX1" fmla="*/ 0 w 21554"/>
                <a:gd name="connsiteY1" fmla="*/ 6260 h 21600"/>
                <a:gd name="connsiteX2" fmla="*/ 6479 w 21554"/>
                <a:gd name="connsiteY2" fmla="*/ 3696 h 21600"/>
                <a:gd name="connsiteX3" fmla="*/ 6782 w 21554"/>
                <a:gd name="connsiteY3" fmla="*/ 18699 h 21600"/>
                <a:gd name="connsiteX4" fmla="*/ 580 w 21554"/>
                <a:gd name="connsiteY4" fmla="*/ 21600 h 21600"/>
                <a:gd name="connsiteX5" fmla="*/ 580 w 21554"/>
                <a:gd name="connsiteY5" fmla="*/ 21600 h 21600"/>
                <a:gd name="connsiteX6" fmla="*/ 20003 w 21554"/>
                <a:gd name="connsiteY6" fmla="*/ 18779 h 21600"/>
                <a:gd name="connsiteX7" fmla="*/ 20003 w 21554"/>
                <a:gd name="connsiteY7" fmla="*/ 4594 h 21600"/>
                <a:gd name="connsiteX8" fmla="*/ 21554 w 21554"/>
                <a:gd name="connsiteY8" fmla="*/ 0 h 21600"/>
                <a:gd name="connsiteX9" fmla="*/ 20983 w 21554"/>
                <a:gd name="connsiteY9" fmla="*/ 14910 h 21600"/>
                <a:gd name="connsiteX10" fmla="*/ 20003 w 21554"/>
                <a:gd name="connsiteY10" fmla="*/ 18779 h 21600"/>
                <a:gd name="connsiteX0" fmla="*/ 580 w 21554"/>
                <a:gd name="connsiteY0" fmla="*/ 21600 h 21600"/>
                <a:gd name="connsiteX1" fmla="*/ 0 w 21554"/>
                <a:gd name="connsiteY1" fmla="*/ 6260 h 21600"/>
                <a:gd name="connsiteX2" fmla="*/ 6479 w 21554"/>
                <a:gd name="connsiteY2" fmla="*/ 3696 h 21600"/>
                <a:gd name="connsiteX3" fmla="*/ 6782 w 21554"/>
                <a:gd name="connsiteY3" fmla="*/ 18699 h 21600"/>
                <a:gd name="connsiteX4" fmla="*/ 580 w 21554"/>
                <a:gd name="connsiteY4" fmla="*/ 21600 h 21600"/>
                <a:gd name="connsiteX5" fmla="*/ 580 w 21554"/>
                <a:gd name="connsiteY5" fmla="*/ 21600 h 21600"/>
                <a:gd name="connsiteX6" fmla="*/ 20003 w 21554"/>
                <a:gd name="connsiteY6" fmla="*/ 18779 h 21600"/>
                <a:gd name="connsiteX7" fmla="*/ 20003 w 21554"/>
                <a:gd name="connsiteY7" fmla="*/ 4527 h 21600"/>
                <a:gd name="connsiteX8" fmla="*/ 21554 w 21554"/>
                <a:gd name="connsiteY8" fmla="*/ 0 h 21600"/>
                <a:gd name="connsiteX9" fmla="*/ 20983 w 21554"/>
                <a:gd name="connsiteY9" fmla="*/ 14910 h 21600"/>
                <a:gd name="connsiteX10" fmla="*/ 20003 w 21554"/>
                <a:gd name="connsiteY10" fmla="*/ 18779 h 21600"/>
                <a:gd name="connsiteX0" fmla="*/ 580 w 21554"/>
                <a:gd name="connsiteY0" fmla="*/ 21600 h 21600"/>
                <a:gd name="connsiteX1" fmla="*/ 0 w 21554"/>
                <a:gd name="connsiteY1" fmla="*/ 6260 h 21600"/>
                <a:gd name="connsiteX2" fmla="*/ 6479 w 21554"/>
                <a:gd name="connsiteY2" fmla="*/ 3696 h 21600"/>
                <a:gd name="connsiteX3" fmla="*/ 6782 w 21554"/>
                <a:gd name="connsiteY3" fmla="*/ 18699 h 21600"/>
                <a:gd name="connsiteX4" fmla="*/ 580 w 21554"/>
                <a:gd name="connsiteY4" fmla="*/ 21600 h 21600"/>
                <a:gd name="connsiteX5" fmla="*/ 580 w 21554"/>
                <a:gd name="connsiteY5" fmla="*/ 21600 h 21600"/>
                <a:gd name="connsiteX6" fmla="*/ 20003 w 21554"/>
                <a:gd name="connsiteY6" fmla="*/ 18779 h 21600"/>
                <a:gd name="connsiteX7" fmla="*/ 20003 w 21554"/>
                <a:gd name="connsiteY7" fmla="*/ 4260 h 21600"/>
                <a:gd name="connsiteX8" fmla="*/ 21554 w 21554"/>
                <a:gd name="connsiteY8" fmla="*/ 0 h 21600"/>
                <a:gd name="connsiteX9" fmla="*/ 20983 w 21554"/>
                <a:gd name="connsiteY9" fmla="*/ 14910 h 21600"/>
                <a:gd name="connsiteX10" fmla="*/ 20003 w 21554"/>
                <a:gd name="connsiteY10" fmla="*/ 18779 h 21600"/>
                <a:gd name="connsiteX0" fmla="*/ 580 w 21577"/>
                <a:gd name="connsiteY0" fmla="*/ 21734 h 21734"/>
                <a:gd name="connsiteX1" fmla="*/ 0 w 21577"/>
                <a:gd name="connsiteY1" fmla="*/ 6394 h 21734"/>
                <a:gd name="connsiteX2" fmla="*/ 6479 w 21577"/>
                <a:gd name="connsiteY2" fmla="*/ 3830 h 21734"/>
                <a:gd name="connsiteX3" fmla="*/ 6782 w 21577"/>
                <a:gd name="connsiteY3" fmla="*/ 18833 h 21734"/>
                <a:gd name="connsiteX4" fmla="*/ 580 w 21577"/>
                <a:gd name="connsiteY4" fmla="*/ 21734 h 21734"/>
                <a:gd name="connsiteX5" fmla="*/ 580 w 21577"/>
                <a:gd name="connsiteY5" fmla="*/ 21734 h 21734"/>
                <a:gd name="connsiteX6" fmla="*/ 20003 w 21577"/>
                <a:gd name="connsiteY6" fmla="*/ 18913 h 21734"/>
                <a:gd name="connsiteX7" fmla="*/ 20003 w 21577"/>
                <a:gd name="connsiteY7" fmla="*/ 4394 h 21734"/>
                <a:gd name="connsiteX8" fmla="*/ 21577 w 21577"/>
                <a:gd name="connsiteY8" fmla="*/ 0 h 21734"/>
                <a:gd name="connsiteX9" fmla="*/ 20983 w 21577"/>
                <a:gd name="connsiteY9" fmla="*/ 15044 h 21734"/>
                <a:gd name="connsiteX10" fmla="*/ 20003 w 21577"/>
                <a:gd name="connsiteY10" fmla="*/ 18913 h 21734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20003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0983 w 21645"/>
                <a:gd name="connsiteY9" fmla="*/ 15178 h 21868"/>
                <a:gd name="connsiteX10" fmla="*/ 20003 w 21645"/>
                <a:gd name="connsiteY10" fmla="*/ 19047 h 21868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20003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1051 w 21645"/>
                <a:gd name="connsiteY9" fmla="*/ 15111 h 21868"/>
                <a:gd name="connsiteX10" fmla="*/ 20003 w 21645"/>
                <a:gd name="connsiteY10" fmla="*/ 19047 h 21868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19958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1051 w 21645"/>
                <a:gd name="connsiteY9" fmla="*/ 15111 h 21868"/>
                <a:gd name="connsiteX10" fmla="*/ 19958 w 21645"/>
                <a:gd name="connsiteY10" fmla="*/ 19047 h 21868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19958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1051 w 21645"/>
                <a:gd name="connsiteY9" fmla="*/ 15178 h 21868"/>
                <a:gd name="connsiteX10" fmla="*/ 19958 w 21645"/>
                <a:gd name="connsiteY10" fmla="*/ 19047 h 2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5" h="21868" extrusionOk="0">
                  <a:moveTo>
                    <a:pt x="580" y="21868"/>
                  </a:moveTo>
                  <a:cubicBezTo>
                    <a:pt x="387" y="16755"/>
                    <a:pt x="193" y="11641"/>
                    <a:pt x="0" y="6528"/>
                  </a:cubicBezTo>
                  <a:lnTo>
                    <a:pt x="6479" y="3964"/>
                  </a:lnTo>
                  <a:cubicBezTo>
                    <a:pt x="6588" y="8854"/>
                    <a:pt x="6673" y="14077"/>
                    <a:pt x="6782" y="18967"/>
                  </a:cubicBezTo>
                  <a:lnTo>
                    <a:pt x="580" y="21868"/>
                  </a:lnTo>
                  <a:lnTo>
                    <a:pt x="580" y="21868"/>
                  </a:lnTo>
                  <a:close/>
                  <a:moveTo>
                    <a:pt x="19958" y="19047"/>
                  </a:moveTo>
                  <a:cubicBezTo>
                    <a:pt x="19973" y="14207"/>
                    <a:pt x="19988" y="9368"/>
                    <a:pt x="20003" y="4528"/>
                  </a:cubicBezTo>
                  <a:lnTo>
                    <a:pt x="21645" y="0"/>
                  </a:lnTo>
                  <a:cubicBezTo>
                    <a:pt x="21455" y="4970"/>
                    <a:pt x="21241" y="10208"/>
                    <a:pt x="21051" y="15178"/>
                  </a:cubicBezTo>
                  <a:lnTo>
                    <a:pt x="19958" y="1904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6FDF4526-034F-144C-AE23-E8D46AE57766}"/>
                </a:ext>
              </a:extLst>
            </p:cNvPr>
            <p:cNvSpPr/>
            <p:nvPr/>
          </p:nvSpPr>
          <p:spPr>
            <a:xfrm>
              <a:off x="1969286" y="3374128"/>
              <a:ext cx="2201407" cy="678643"/>
            </a:xfrm>
            <a:custGeom>
              <a:avLst/>
              <a:gdLst>
                <a:gd name="connsiteX0" fmla="*/ 0 w 21600"/>
                <a:gd name="connsiteY0" fmla="*/ 21600 h 21600"/>
                <a:gd name="connsiteX1" fmla="*/ 160 w 21600"/>
                <a:gd name="connsiteY1" fmla="*/ 7246 h 21600"/>
                <a:gd name="connsiteX2" fmla="*/ 6559 w 21600"/>
                <a:gd name="connsiteY2" fmla="*/ 4192 h 21600"/>
                <a:gd name="connsiteX3" fmla="*/ 7351 w 21600"/>
                <a:gd name="connsiteY3" fmla="*/ 17134 h 21600"/>
                <a:gd name="connsiteX4" fmla="*/ 0 w 21600"/>
                <a:gd name="connsiteY4" fmla="*/ 21600 h 21600"/>
                <a:gd name="connsiteX5" fmla="*/ 0 w 21600"/>
                <a:gd name="connsiteY5" fmla="*/ 21600 h 21600"/>
                <a:gd name="connsiteX6" fmla="*/ 19988 w 21600"/>
                <a:gd name="connsiteY6" fmla="*/ 17134 h 21600"/>
                <a:gd name="connsiteX7" fmla="*/ 20328 w 21600"/>
                <a:gd name="connsiteY7" fmla="*/ 4284 h 21600"/>
                <a:gd name="connsiteX8" fmla="*/ 21346 w 21600"/>
                <a:gd name="connsiteY8" fmla="*/ 0 h 21600"/>
                <a:gd name="connsiteX9" fmla="*/ 21600 w 21600"/>
                <a:gd name="connsiteY9" fmla="*/ 9934 h 21600"/>
                <a:gd name="connsiteX10" fmla="*/ 19988 w 21600"/>
                <a:gd name="connsiteY10" fmla="*/ 17134 h 21600"/>
                <a:gd name="connsiteX0" fmla="*/ 187 w 21600"/>
                <a:gd name="connsiteY0" fmla="*/ 20694 h 21600"/>
                <a:gd name="connsiteX1" fmla="*/ 160 w 21600"/>
                <a:gd name="connsiteY1" fmla="*/ 7246 h 21600"/>
                <a:gd name="connsiteX2" fmla="*/ 6559 w 21600"/>
                <a:gd name="connsiteY2" fmla="*/ 4192 h 21600"/>
                <a:gd name="connsiteX3" fmla="*/ 7351 w 21600"/>
                <a:gd name="connsiteY3" fmla="*/ 17134 h 21600"/>
                <a:gd name="connsiteX4" fmla="*/ 0 w 21600"/>
                <a:gd name="connsiteY4" fmla="*/ 21600 h 21600"/>
                <a:gd name="connsiteX5" fmla="*/ 187 w 21600"/>
                <a:gd name="connsiteY5" fmla="*/ 20694 h 21600"/>
                <a:gd name="connsiteX6" fmla="*/ 19988 w 21600"/>
                <a:gd name="connsiteY6" fmla="*/ 17134 h 21600"/>
                <a:gd name="connsiteX7" fmla="*/ 20328 w 21600"/>
                <a:gd name="connsiteY7" fmla="*/ 4284 h 21600"/>
                <a:gd name="connsiteX8" fmla="*/ 21346 w 21600"/>
                <a:gd name="connsiteY8" fmla="*/ 0 h 21600"/>
                <a:gd name="connsiteX9" fmla="*/ 21600 w 21600"/>
                <a:gd name="connsiteY9" fmla="*/ 9934 h 21600"/>
                <a:gd name="connsiteX10" fmla="*/ 19988 w 21600"/>
                <a:gd name="connsiteY10" fmla="*/ 17134 h 21600"/>
                <a:gd name="connsiteX0" fmla="*/ 40 w 21453"/>
                <a:gd name="connsiteY0" fmla="*/ 20694 h 20694"/>
                <a:gd name="connsiteX1" fmla="*/ 13 w 21453"/>
                <a:gd name="connsiteY1" fmla="*/ 7246 h 20694"/>
                <a:gd name="connsiteX2" fmla="*/ 6412 w 21453"/>
                <a:gd name="connsiteY2" fmla="*/ 4192 h 20694"/>
                <a:gd name="connsiteX3" fmla="*/ 7204 w 21453"/>
                <a:gd name="connsiteY3" fmla="*/ 17134 h 20694"/>
                <a:gd name="connsiteX4" fmla="*/ 40 w 21453"/>
                <a:gd name="connsiteY4" fmla="*/ 20694 h 20694"/>
                <a:gd name="connsiteX5" fmla="*/ 19841 w 21453"/>
                <a:gd name="connsiteY5" fmla="*/ 17134 h 20694"/>
                <a:gd name="connsiteX6" fmla="*/ 20181 w 21453"/>
                <a:gd name="connsiteY6" fmla="*/ 4284 h 20694"/>
                <a:gd name="connsiteX7" fmla="*/ 21199 w 21453"/>
                <a:gd name="connsiteY7" fmla="*/ 0 h 20694"/>
                <a:gd name="connsiteX8" fmla="*/ 21453 w 21453"/>
                <a:gd name="connsiteY8" fmla="*/ 9934 h 20694"/>
                <a:gd name="connsiteX9" fmla="*/ 19841 w 21453"/>
                <a:gd name="connsiteY9" fmla="*/ 17134 h 20694"/>
                <a:gd name="connsiteX0" fmla="*/ 106 w 21449"/>
                <a:gd name="connsiteY0" fmla="*/ 21374 h 21374"/>
                <a:gd name="connsiteX1" fmla="*/ 9 w 21449"/>
                <a:gd name="connsiteY1" fmla="*/ 7246 h 21374"/>
                <a:gd name="connsiteX2" fmla="*/ 6408 w 21449"/>
                <a:gd name="connsiteY2" fmla="*/ 4192 h 21374"/>
                <a:gd name="connsiteX3" fmla="*/ 7200 w 21449"/>
                <a:gd name="connsiteY3" fmla="*/ 17134 h 21374"/>
                <a:gd name="connsiteX4" fmla="*/ 106 w 21449"/>
                <a:gd name="connsiteY4" fmla="*/ 21374 h 21374"/>
                <a:gd name="connsiteX5" fmla="*/ 19837 w 21449"/>
                <a:gd name="connsiteY5" fmla="*/ 17134 h 21374"/>
                <a:gd name="connsiteX6" fmla="*/ 20177 w 21449"/>
                <a:gd name="connsiteY6" fmla="*/ 4284 h 21374"/>
                <a:gd name="connsiteX7" fmla="*/ 21195 w 21449"/>
                <a:gd name="connsiteY7" fmla="*/ 0 h 21374"/>
                <a:gd name="connsiteX8" fmla="*/ 21449 w 21449"/>
                <a:gd name="connsiteY8" fmla="*/ 9934 h 21374"/>
                <a:gd name="connsiteX9" fmla="*/ 19837 w 21449"/>
                <a:gd name="connsiteY9" fmla="*/ 17134 h 21374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08 w 21449"/>
                <a:gd name="connsiteY2" fmla="*/ 4192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195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385 w 21449"/>
                <a:gd name="connsiteY2" fmla="*/ 4041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195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55 w 21449"/>
                <a:gd name="connsiteY2" fmla="*/ 3965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195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55 w 21449"/>
                <a:gd name="connsiteY2" fmla="*/ 3965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312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55 w 21449"/>
                <a:gd name="connsiteY2" fmla="*/ 3965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978 w 21449"/>
                <a:gd name="connsiteY5" fmla="*/ 17210 h 21525"/>
                <a:gd name="connsiteX6" fmla="*/ 20177 w 21449"/>
                <a:gd name="connsiteY6" fmla="*/ 4284 h 21525"/>
                <a:gd name="connsiteX7" fmla="*/ 21312 w 21449"/>
                <a:gd name="connsiteY7" fmla="*/ 0 h 21525"/>
                <a:gd name="connsiteX8" fmla="*/ 21449 w 21449"/>
                <a:gd name="connsiteY8" fmla="*/ 9934 h 21525"/>
                <a:gd name="connsiteX9" fmla="*/ 19978 w 21449"/>
                <a:gd name="connsiteY9" fmla="*/ 17210 h 21525"/>
                <a:gd name="connsiteX0" fmla="*/ 106 w 21660"/>
                <a:gd name="connsiteY0" fmla="*/ 21525 h 21525"/>
                <a:gd name="connsiteX1" fmla="*/ 9 w 21660"/>
                <a:gd name="connsiteY1" fmla="*/ 7246 h 21525"/>
                <a:gd name="connsiteX2" fmla="*/ 6455 w 21660"/>
                <a:gd name="connsiteY2" fmla="*/ 3965 h 21525"/>
                <a:gd name="connsiteX3" fmla="*/ 7200 w 21660"/>
                <a:gd name="connsiteY3" fmla="*/ 17134 h 21525"/>
                <a:gd name="connsiteX4" fmla="*/ 106 w 21660"/>
                <a:gd name="connsiteY4" fmla="*/ 21525 h 21525"/>
                <a:gd name="connsiteX5" fmla="*/ 19978 w 21660"/>
                <a:gd name="connsiteY5" fmla="*/ 17210 h 21525"/>
                <a:gd name="connsiteX6" fmla="*/ 20177 w 21660"/>
                <a:gd name="connsiteY6" fmla="*/ 4284 h 21525"/>
                <a:gd name="connsiteX7" fmla="*/ 21312 w 21660"/>
                <a:gd name="connsiteY7" fmla="*/ 0 h 21525"/>
                <a:gd name="connsiteX8" fmla="*/ 21660 w 21660"/>
                <a:gd name="connsiteY8" fmla="*/ 9934 h 21525"/>
                <a:gd name="connsiteX9" fmla="*/ 19978 w 21660"/>
                <a:gd name="connsiteY9" fmla="*/ 17210 h 21525"/>
                <a:gd name="connsiteX0" fmla="*/ 106 w 21660"/>
                <a:gd name="connsiteY0" fmla="*/ 21525 h 21525"/>
                <a:gd name="connsiteX1" fmla="*/ 9 w 21660"/>
                <a:gd name="connsiteY1" fmla="*/ 7045 h 21525"/>
                <a:gd name="connsiteX2" fmla="*/ 6455 w 21660"/>
                <a:gd name="connsiteY2" fmla="*/ 3965 h 21525"/>
                <a:gd name="connsiteX3" fmla="*/ 7200 w 21660"/>
                <a:gd name="connsiteY3" fmla="*/ 17134 h 21525"/>
                <a:gd name="connsiteX4" fmla="*/ 106 w 21660"/>
                <a:gd name="connsiteY4" fmla="*/ 21525 h 21525"/>
                <a:gd name="connsiteX5" fmla="*/ 19978 w 21660"/>
                <a:gd name="connsiteY5" fmla="*/ 17210 h 21525"/>
                <a:gd name="connsiteX6" fmla="*/ 20177 w 21660"/>
                <a:gd name="connsiteY6" fmla="*/ 4284 h 21525"/>
                <a:gd name="connsiteX7" fmla="*/ 21312 w 21660"/>
                <a:gd name="connsiteY7" fmla="*/ 0 h 21525"/>
                <a:gd name="connsiteX8" fmla="*/ 21660 w 21660"/>
                <a:gd name="connsiteY8" fmla="*/ 9934 h 21525"/>
                <a:gd name="connsiteX9" fmla="*/ 19978 w 21660"/>
                <a:gd name="connsiteY9" fmla="*/ 17210 h 21525"/>
                <a:gd name="connsiteX0" fmla="*/ 106 w 21660"/>
                <a:gd name="connsiteY0" fmla="*/ 21525 h 21525"/>
                <a:gd name="connsiteX1" fmla="*/ 9 w 21660"/>
                <a:gd name="connsiteY1" fmla="*/ 7045 h 21525"/>
                <a:gd name="connsiteX2" fmla="*/ 6455 w 21660"/>
                <a:gd name="connsiteY2" fmla="*/ 3965 h 21525"/>
                <a:gd name="connsiteX3" fmla="*/ 7200 w 21660"/>
                <a:gd name="connsiteY3" fmla="*/ 17134 h 21525"/>
                <a:gd name="connsiteX4" fmla="*/ 106 w 21660"/>
                <a:gd name="connsiteY4" fmla="*/ 21525 h 21525"/>
                <a:gd name="connsiteX5" fmla="*/ 19978 w 21660"/>
                <a:gd name="connsiteY5" fmla="*/ 17210 h 21525"/>
                <a:gd name="connsiteX6" fmla="*/ 20154 w 21660"/>
                <a:gd name="connsiteY6" fmla="*/ 3982 h 21525"/>
                <a:gd name="connsiteX7" fmla="*/ 21312 w 21660"/>
                <a:gd name="connsiteY7" fmla="*/ 0 h 21525"/>
                <a:gd name="connsiteX8" fmla="*/ 21660 w 21660"/>
                <a:gd name="connsiteY8" fmla="*/ 9934 h 21525"/>
                <a:gd name="connsiteX9" fmla="*/ 19978 w 21660"/>
                <a:gd name="connsiteY9" fmla="*/ 17210 h 2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60" h="21525" extrusionOk="0">
                  <a:moveTo>
                    <a:pt x="106" y="21525"/>
                  </a:moveTo>
                  <a:cubicBezTo>
                    <a:pt x="159" y="16740"/>
                    <a:pt x="-44" y="11830"/>
                    <a:pt x="9" y="7045"/>
                  </a:cubicBezTo>
                  <a:lnTo>
                    <a:pt x="6455" y="3965"/>
                  </a:lnTo>
                  <a:cubicBezTo>
                    <a:pt x="6727" y="8329"/>
                    <a:pt x="6928" y="12770"/>
                    <a:pt x="7200" y="17134"/>
                  </a:cubicBezTo>
                  <a:lnTo>
                    <a:pt x="106" y="21525"/>
                  </a:lnTo>
                  <a:close/>
                  <a:moveTo>
                    <a:pt x="19978" y="17210"/>
                  </a:moveTo>
                  <a:cubicBezTo>
                    <a:pt x="20091" y="12927"/>
                    <a:pt x="20041" y="8265"/>
                    <a:pt x="20154" y="3982"/>
                  </a:cubicBezTo>
                  <a:lnTo>
                    <a:pt x="21312" y="0"/>
                  </a:lnTo>
                  <a:cubicBezTo>
                    <a:pt x="21397" y="3311"/>
                    <a:pt x="21575" y="6623"/>
                    <a:pt x="21660" y="9934"/>
                  </a:cubicBezTo>
                  <a:lnTo>
                    <a:pt x="19978" y="1721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448648-3E49-7F5F-6DAE-AFEB2A21E380}"/>
                </a:ext>
              </a:extLst>
            </p:cNvPr>
            <p:cNvSpPr txBox="1"/>
            <p:nvPr/>
          </p:nvSpPr>
          <p:spPr>
            <a:xfrm>
              <a:off x="2015748" y="3051484"/>
              <a:ext cx="49565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/>
                <a:t>02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814B75-DC3B-2ACF-34A5-BABF47D78295}"/>
                </a:ext>
              </a:extLst>
            </p:cNvPr>
            <p:cNvSpPr txBox="1"/>
            <p:nvPr/>
          </p:nvSpPr>
          <p:spPr>
            <a:xfrm>
              <a:off x="1509495" y="4040103"/>
              <a:ext cx="2625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Decrease the risk of further </a:t>
              </a:r>
            </a:p>
            <a:p>
              <a:pPr algn="ctr"/>
              <a:r>
                <a:rPr lang="en-US" sz="1400" b="1" dirty="0"/>
                <a:t>Hearing loss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0706CC-CF89-9499-314D-9286BB286A4F}"/>
              </a:ext>
            </a:extLst>
          </p:cNvPr>
          <p:cNvGrpSpPr/>
          <p:nvPr/>
        </p:nvGrpSpPr>
        <p:grpSpPr>
          <a:xfrm>
            <a:off x="6210802" y="2905028"/>
            <a:ext cx="2971534" cy="2139866"/>
            <a:chOff x="1235576" y="2404872"/>
            <a:chExt cx="2971534" cy="2139866"/>
          </a:xfrm>
        </p:grpSpPr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5CA85B01-2CE1-FBD0-8C61-C21903D9ECAA}"/>
                </a:ext>
              </a:extLst>
            </p:cNvPr>
            <p:cNvSpPr/>
            <p:nvPr/>
          </p:nvSpPr>
          <p:spPr>
            <a:xfrm>
              <a:off x="1321779" y="3346771"/>
              <a:ext cx="2850453" cy="704582"/>
            </a:xfrm>
            <a:custGeom>
              <a:avLst/>
              <a:gdLst>
                <a:gd name="connsiteX0" fmla="*/ 392 w 21600"/>
                <a:gd name="connsiteY0" fmla="*/ 0 h 21600"/>
                <a:gd name="connsiteX1" fmla="*/ 0 w 21600"/>
                <a:gd name="connsiteY1" fmla="*/ 12978 h 21600"/>
                <a:gd name="connsiteX2" fmla="*/ 4965 w 21600"/>
                <a:gd name="connsiteY2" fmla="*/ 21600 h 21600"/>
                <a:gd name="connsiteX3" fmla="*/ 10604 w 21600"/>
                <a:gd name="connsiteY3" fmla="*/ 17244 h 21600"/>
                <a:gd name="connsiteX4" fmla="*/ 20359 w 21600"/>
                <a:gd name="connsiteY4" fmla="*/ 17244 h 21600"/>
                <a:gd name="connsiteX5" fmla="*/ 21600 w 21600"/>
                <a:gd name="connsiteY5" fmla="*/ 10222 h 21600"/>
                <a:gd name="connsiteX6" fmla="*/ 21021 w 21600"/>
                <a:gd name="connsiteY6" fmla="*/ 1810 h 21600"/>
                <a:gd name="connsiteX7" fmla="*/ 392 w 21600"/>
                <a:gd name="connsiteY7" fmla="*/ 0 h 21600"/>
                <a:gd name="connsiteX0" fmla="*/ 320 w 21600"/>
                <a:gd name="connsiteY0" fmla="*/ 0 h 21796"/>
                <a:gd name="connsiteX1" fmla="*/ 0 w 21600"/>
                <a:gd name="connsiteY1" fmla="*/ 13174 h 21796"/>
                <a:gd name="connsiteX2" fmla="*/ 4965 w 21600"/>
                <a:gd name="connsiteY2" fmla="*/ 21796 h 21796"/>
                <a:gd name="connsiteX3" fmla="*/ 10604 w 21600"/>
                <a:gd name="connsiteY3" fmla="*/ 17440 h 21796"/>
                <a:gd name="connsiteX4" fmla="*/ 20359 w 21600"/>
                <a:gd name="connsiteY4" fmla="*/ 17440 h 21796"/>
                <a:gd name="connsiteX5" fmla="*/ 21600 w 21600"/>
                <a:gd name="connsiteY5" fmla="*/ 10418 h 21796"/>
                <a:gd name="connsiteX6" fmla="*/ 21021 w 21600"/>
                <a:gd name="connsiteY6" fmla="*/ 2006 h 21796"/>
                <a:gd name="connsiteX7" fmla="*/ 320 w 21600"/>
                <a:gd name="connsiteY7" fmla="*/ 0 h 2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0" h="21796" extrusionOk="0">
                  <a:moveTo>
                    <a:pt x="320" y="0"/>
                  </a:moveTo>
                  <a:cubicBezTo>
                    <a:pt x="189" y="4326"/>
                    <a:pt x="131" y="8848"/>
                    <a:pt x="0" y="13174"/>
                  </a:cubicBezTo>
                  <a:lnTo>
                    <a:pt x="4965" y="21796"/>
                  </a:lnTo>
                  <a:lnTo>
                    <a:pt x="10604" y="17440"/>
                  </a:lnTo>
                  <a:lnTo>
                    <a:pt x="20359" y="17440"/>
                  </a:lnTo>
                  <a:lnTo>
                    <a:pt x="21600" y="10418"/>
                  </a:lnTo>
                  <a:lnTo>
                    <a:pt x="21021" y="2006"/>
                  </a:lnTo>
                  <a:cubicBezTo>
                    <a:pt x="14024" y="1828"/>
                    <a:pt x="7317" y="178"/>
                    <a:pt x="320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D2B60C18-D084-6147-7A61-70A2C77618D1}"/>
                </a:ext>
              </a:extLst>
            </p:cNvPr>
            <p:cNvSpPr/>
            <p:nvPr/>
          </p:nvSpPr>
          <p:spPr>
            <a:xfrm>
              <a:off x="1250337" y="2816188"/>
              <a:ext cx="2956773" cy="793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24" y="14713"/>
                  </a:lnTo>
                  <a:lnTo>
                    <a:pt x="5416" y="21600"/>
                  </a:lnTo>
                  <a:lnTo>
                    <a:pt x="10202" y="18783"/>
                  </a:lnTo>
                  <a:lnTo>
                    <a:pt x="20403" y="18861"/>
                  </a:lnTo>
                  <a:lnTo>
                    <a:pt x="21159" y="15183"/>
                  </a:lnTo>
                  <a:lnTo>
                    <a:pt x="21600" y="62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4A111241-8C64-D819-D23E-58553A30C12F}"/>
                </a:ext>
              </a:extLst>
            </p:cNvPr>
            <p:cNvSpPr/>
            <p:nvPr/>
          </p:nvSpPr>
          <p:spPr>
            <a:xfrm>
              <a:off x="1235576" y="2404872"/>
              <a:ext cx="2956773" cy="65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69" y="3600"/>
                  </a:moveTo>
                  <a:lnTo>
                    <a:pt x="10685" y="0"/>
                  </a:lnTo>
                  <a:lnTo>
                    <a:pt x="9215" y="3316"/>
                  </a:lnTo>
                  <a:lnTo>
                    <a:pt x="4387" y="4453"/>
                  </a:lnTo>
                  <a:lnTo>
                    <a:pt x="0" y="13168"/>
                  </a:lnTo>
                  <a:lnTo>
                    <a:pt x="4933" y="21600"/>
                  </a:lnTo>
                  <a:lnTo>
                    <a:pt x="9950" y="18663"/>
                  </a:lnTo>
                  <a:lnTo>
                    <a:pt x="20403" y="19326"/>
                  </a:lnTo>
                  <a:lnTo>
                    <a:pt x="21600" y="13926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4D7C99BA-52A8-ED62-F250-6F438B1552D4}"/>
                </a:ext>
              </a:extLst>
            </p:cNvPr>
            <p:cNvSpPr/>
            <p:nvPr/>
          </p:nvSpPr>
          <p:spPr>
            <a:xfrm>
              <a:off x="1909550" y="2829555"/>
              <a:ext cx="2286269" cy="779638"/>
            </a:xfrm>
            <a:custGeom>
              <a:avLst/>
              <a:gdLst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479 w 21577"/>
                <a:gd name="connsiteY2" fmla="*/ 4030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231 w 21577"/>
                <a:gd name="connsiteY2" fmla="*/ 5232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502 w 21577"/>
                <a:gd name="connsiteY2" fmla="*/ 3896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603 w 21577"/>
                <a:gd name="connsiteY0" fmla="*/ 21600 h 21600"/>
                <a:gd name="connsiteX1" fmla="*/ 0 w 21577"/>
                <a:gd name="connsiteY1" fmla="*/ 6394 h 21600"/>
                <a:gd name="connsiteX2" fmla="*/ 6502 w 21577"/>
                <a:gd name="connsiteY2" fmla="*/ 3696 h 21600"/>
                <a:gd name="connsiteX3" fmla="*/ 6805 w 21577"/>
                <a:gd name="connsiteY3" fmla="*/ 18699 h 21600"/>
                <a:gd name="connsiteX4" fmla="*/ 603 w 21577"/>
                <a:gd name="connsiteY4" fmla="*/ 21600 h 21600"/>
                <a:gd name="connsiteX5" fmla="*/ 603 w 21577"/>
                <a:gd name="connsiteY5" fmla="*/ 21600 h 21600"/>
                <a:gd name="connsiteX6" fmla="*/ 20026 w 21577"/>
                <a:gd name="connsiteY6" fmla="*/ 18779 h 21600"/>
                <a:gd name="connsiteX7" fmla="*/ 20026 w 21577"/>
                <a:gd name="connsiteY7" fmla="*/ 4594 h 21600"/>
                <a:gd name="connsiteX8" fmla="*/ 21577 w 21577"/>
                <a:gd name="connsiteY8" fmla="*/ 0 h 21600"/>
                <a:gd name="connsiteX9" fmla="*/ 21006 w 21577"/>
                <a:gd name="connsiteY9" fmla="*/ 14910 h 21600"/>
                <a:gd name="connsiteX10" fmla="*/ 20026 w 21577"/>
                <a:gd name="connsiteY10" fmla="*/ 18779 h 21600"/>
                <a:gd name="connsiteX0" fmla="*/ 580 w 21554"/>
                <a:gd name="connsiteY0" fmla="*/ 21600 h 21600"/>
                <a:gd name="connsiteX1" fmla="*/ 0 w 21554"/>
                <a:gd name="connsiteY1" fmla="*/ 6260 h 21600"/>
                <a:gd name="connsiteX2" fmla="*/ 6479 w 21554"/>
                <a:gd name="connsiteY2" fmla="*/ 3696 h 21600"/>
                <a:gd name="connsiteX3" fmla="*/ 6782 w 21554"/>
                <a:gd name="connsiteY3" fmla="*/ 18699 h 21600"/>
                <a:gd name="connsiteX4" fmla="*/ 580 w 21554"/>
                <a:gd name="connsiteY4" fmla="*/ 21600 h 21600"/>
                <a:gd name="connsiteX5" fmla="*/ 580 w 21554"/>
                <a:gd name="connsiteY5" fmla="*/ 21600 h 21600"/>
                <a:gd name="connsiteX6" fmla="*/ 20003 w 21554"/>
                <a:gd name="connsiteY6" fmla="*/ 18779 h 21600"/>
                <a:gd name="connsiteX7" fmla="*/ 20003 w 21554"/>
                <a:gd name="connsiteY7" fmla="*/ 4594 h 21600"/>
                <a:gd name="connsiteX8" fmla="*/ 21554 w 21554"/>
                <a:gd name="connsiteY8" fmla="*/ 0 h 21600"/>
                <a:gd name="connsiteX9" fmla="*/ 20983 w 21554"/>
                <a:gd name="connsiteY9" fmla="*/ 14910 h 21600"/>
                <a:gd name="connsiteX10" fmla="*/ 20003 w 21554"/>
                <a:gd name="connsiteY10" fmla="*/ 18779 h 21600"/>
                <a:gd name="connsiteX0" fmla="*/ 580 w 21554"/>
                <a:gd name="connsiteY0" fmla="*/ 21600 h 21600"/>
                <a:gd name="connsiteX1" fmla="*/ 0 w 21554"/>
                <a:gd name="connsiteY1" fmla="*/ 6260 h 21600"/>
                <a:gd name="connsiteX2" fmla="*/ 6479 w 21554"/>
                <a:gd name="connsiteY2" fmla="*/ 3696 h 21600"/>
                <a:gd name="connsiteX3" fmla="*/ 6782 w 21554"/>
                <a:gd name="connsiteY3" fmla="*/ 18699 h 21600"/>
                <a:gd name="connsiteX4" fmla="*/ 580 w 21554"/>
                <a:gd name="connsiteY4" fmla="*/ 21600 h 21600"/>
                <a:gd name="connsiteX5" fmla="*/ 580 w 21554"/>
                <a:gd name="connsiteY5" fmla="*/ 21600 h 21600"/>
                <a:gd name="connsiteX6" fmla="*/ 20003 w 21554"/>
                <a:gd name="connsiteY6" fmla="*/ 18779 h 21600"/>
                <a:gd name="connsiteX7" fmla="*/ 20003 w 21554"/>
                <a:gd name="connsiteY7" fmla="*/ 4527 h 21600"/>
                <a:gd name="connsiteX8" fmla="*/ 21554 w 21554"/>
                <a:gd name="connsiteY8" fmla="*/ 0 h 21600"/>
                <a:gd name="connsiteX9" fmla="*/ 20983 w 21554"/>
                <a:gd name="connsiteY9" fmla="*/ 14910 h 21600"/>
                <a:gd name="connsiteX10" fmla="*/ 20003 w 21554"/>
                <a:gd name="connsiteY10" fmla="*/ 18779 h 21600"/>
                <a:gd name="connsiteX0" fmla="*/ 580 w 21554"/>
                <a:gd name="connsiteY0" fmla="*/ 21600 h 21600"/>
                <a:gd name="connsiteX1" fmla="*/ 0 w 21554"/>
                <a:gd name="connsiteY1" fmla="*/ 6260 h 21600"/>
                <a:gd name="connsiteX2" fmla="*/ 6479 w 21554"/>
                <a:gd name="connsiteY2" fmla="*/ 3696 h 21600"/>
                <a:gd name="connsiteX3" fmla="*/ 6782 w 21554"/>
                <a:gd name="connsiteY3" fmla="*/ 18699 h 21600"/>
                <a:gd name="connsiteX4" fmla="*/ 580 w 21554"/>
                <a:gd name="connsiteY4" fmla="*/ 21600 h 21600"/>
                <a:gd name="connsiteX5" fmla="*/ 580 w 21554"/>
                <a:gd name="connsiteY5" fmla="*/ 21600 h 21600"/>
                <a:gd name="connsiteX6" fmla="*/ 20003 w 21554"/>
                <a:gd name="connsiteY6" fmla="*/ 18779 h 21600"/>
                <a:gd name="connsiteX7" fmla="*/ 20003 w 21554"/>
                <a:gd name="connsiteY7" fmla="*/ 4260 h 21600"/>
                <a:gd name="connsiteX8" fmla="*/ 21554 w 21554"/>
                <a:gd name="connsiteY8" fmla="*/ 0 h 21600"/>
                <a:gd name="connsiteX9" fmla="*/ 20983 w 21554"/>
                <a:gd name="connsiteY9" fmla="*/ 14910 h 21600"/>
                <a:gd name="connsiteX10" fmla="*/ 20003 w 21554"/>
                <a:gd name="connsiteY10" fmla="*/ 18779 h 21600"/>
                <a:gd name="connsiteX0" fmla="*/ 580 w 21577"/>
                <a:gd name="connsiteY0" fmla="*/ 21734 h 21734"/>
                <a:gd name="connsiteX1" fmla="*/ 0 w 21577"/>
                <a:gd name="connsiteY1" fmla="*/ 6394 h 21734"/>
                <a:gd name="connsiteX2" fmla="*/ 6479 w 21577"/>
                <a:gd name="connsiteY2" fmla="*/ 3830 h 21734"/>
                <a:gd name="connsiteX3" fmla="*/ 6782 w 21577"/>
                <a:gd name="connsiteY3" fmla="*/ 18833 h 21734"/>
                <a:gd name="connsiteX4" fmla="*/ 580 w 21577"/>
                <a:gd name="connsiteY4" fmla="*/ 21734 h 21734"/>
                <a:gd name="connsiteX5" fmla="*/ 580 w 21577"/>
                <a:gd name="connsiteY5" fmla="*/ 21734 h 21734"/>
                <a:gd name="connsiteX6" fmla="*/ 20003 w 21577"/>
                <a:gd name="connsiteY6" fmla="*/ 18913 h 21734"/>
                <a:gd name="connsiteX7" fmla="*/ 20003 w 21577"/>
                <a:gd name="connsiteY7" fmla="*/ 4394 h 21734"/>
                <a:gd name="connsiteX8" fmla="*/ 21577 w 21577"/>
                <a:gd name="connsiteY8" fmla="*/ 0 h 21734"/>
                <a:gd name="connsiteX9" fmla="*/ 20983 w 21577"/>
                <a:gd name="connsiteY9" fmla="*/ 15044 h 21734"/>
                <a:gd name="connsiteX10" fmla="*/ 20003 w 21577"/>
                <a:gd name="connsiteY10" fmla="*/ 18913 h 21734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20003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0983 w 21645"/>
                <a:gd name="connsiteY9" fmla="*/ 15178 h 21868"/>
                <a:gd name="connsiteX10" fmla="*/ 20003 w 21645"/>
                <a:gd name="connsiteY10" fmla="*/ 19047 h 21868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20003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1051 w 21645"/>
                <a:gd name="connsiteY9" fmla="*/ 15111 h 21868"/>
                <a:gd name="connsiteX10" fmla="*/ 20003 w 21645"/>
                <a:gd name="connsiteY10" fmla="*/ 19047 h 21868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19958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1051 w 21645"/>
                <a:gd name="connsiteY9" fmla="*/ 15111 h 21868"/>
                <a:gd name="connsiteX10" fmla="*/ 19958 w 21645"/>
                <a:gd name="connsiteY10" fmla="*/ 19047 h 21868"/>
                <a:gd name="connsiteX0" fmla="*/ 580 w 21645"/>
                <a:gd name="connsiteY0" fmla="*/ 21868 h 21868"/>
                <a:gd name="connsiteX1" fmla="*/ 0 w 21645"/>
                <a:gd name="connsiteY1" fmla="*/ 6528 h 21868"/>
                <a:gd name="connsiteX2" fmla="*/ 6479 w 21645"/>
                <a:gd name="connsiteY2" fmla="*/ 3964 h 21868"/>
                <a:gd name="connsiteX3" fmla="*/ 6782 w 21645"/>
                <a:gd name="connsiteY3" fmla="*/ 18967 h 21868"/>
                <a:gd name="connsiteX4" fmla="*/ 580 w 21645"/>
                <a:gd name="connsiteY4" fmla="*/ 21868 h 21868"/>
                <a:gd name="connsiteX5" fmla="*/ 580 w 21645"/>
                <a:gd name="connsiteY5" fmla="*/ 21868 h 21868"/>
                <a:gd name="connsiteX6" fmla="*/ 19958 w 21645"/>
                <a:gd name="connsiteY6" fmla="*/ 19047 h 21868"/>
                <a:gd name="connsiteX7" fmla="*/ 20003 w 21645"/>
                <a:gd name="connsiteY7" fmla="*/ 4528 h 21868"/>
                <a:gd name="connsiteX8" fmla="*/ 21645 w 21645"/>
                <a:gd name="connsiteY8" fmla="*/ 0 h 21868"/>
                <a:gd name="connsiteX9" fmla="*/ 21051 w 21645"/>
                <a:gd name="connsiteY9" fmla="*/ 15178 h 21868"/>
                <a:gd name="connsiteX10" fmla="*/ 19958 w 21645"/>
                <a:gd name="connsiteY10" fmla="*/ 19047 h 2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5" h="21868" extrusionOk="0">
                  <a:moveTo>
                    <a:pt x="580" y="21868"/>
                  </a:moveTo>
                  <a:cubicBezTo>
                    <a:pt x="387" y="16755"/>
                    <a:pt x="193" y="11641"/>
                    <a:pt x="0" y="6528"/>
                  </a:cubicBezTo>
                  <a:lnTo>
                    <a:pt x="6479" y="3964"/>
                  </a:lnTo>
                  <a:cubicBezTo>
                    <a:pt x="6588" y="8854"/>
                    <a:pt x="6673" y="14077"/>
                    <a:pt x="6782" y="18967"/>
                  </a:cubicBezTo>
                  <a:lnTo>
                    <a:pt x="580" y="21868"/>
                  </a:lnTo>
                  <a:lnTo>
                    <a:pt x="580" y="21868"/>
                  </a:lnTo>
                  <a:close/>
                  <a:moveTo>
                    <a:pt x="19958" y="19047"/>
                  </a:moveTo>
                  <a:cubicBezTo>
                    <a:pt x="19973" y="14207"/>
                    <a:pt x="19988" y="9368"/>
                    <a:pt x="20003" y="4528"/>
                  </a:cubicBezTo>
                  <a:lnTo>
                    <a:pt x="21645" y="0"/>
                  </a:lnTo>
                  <a:cubicBezTo>
                    <a:pt x="21455" y="4970"/>
                    <a:pt x="21241" y="10208"/>
                    <a:pt x="21051" y="15178"/>
                  </a:cubicBezTo>
                  <a:lnTo>
                    <a:pt x="19958" y="1904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238F92EA-427F-7CBB-279F-3D185DFB2B05}"/>
                </a:ext>
              </a:extLst>
            </p:cNvPr>
            <p:cNvSpPr/>
            <p:nvPr/>
          </p:nvSpPr>
          <p:spPr>
            <a:xfrm>
              <a:off x="1969286" y="3374128"/>
              <a:ext cx="2201407" cy="678643"/>
            </a:xfrm>
            <a:custGeom>
              <a:avLst/>
              <a:gdLst>
                <a:gd name="connsiteX0" fmla="*/ 0 w 21600"/>
                <a:gd name="connsiteY0" fmla="*/ 21600 h 21600"/>
                <a:gd name="connsiteX1" fmla="*/ 160 w 21600"/>
                <a:gd name="connsiteY1" fmla="*/ 7246 h 21600"/>
                <a:gd name="connsiteX2" fmla="*/ 6559 w 21600"/>
                <a:gd name="connsiteY2" fmla="*/ 4192 h 21600"/>
                <a:gd name="connsiteX3" fmla="*/ 7351 w 21600"/>
                <a:gd name="connsiteY3" fmla="*/ 17134 h 21600"/>
                <a:gd name="connsiteX4" fmla="*/ 0 w 21600"/>
                <a:gd name="connsiteY4" fmla="*/ 21600 h 21600"/>
                <a:gd name="connsiteX5" fmla="*/ 0 w 21600"/>
                <a:gd name="connsiteY5" fmla="*/ 21600 h 21600"/>
                <a:gd name="connsiteX6" fmla="*/ 19988 w 21600"/>
                <a:gd name="connsiteY6" fmla="*/ 17134 h 21600"/>
                <a:gd name="connsiteX7" fmla="*/ 20328 w 21600"/>
                <a:gd name="connsiteY7" fmla="*/ 4284 h 21600"/>
                <a:gd name="connsiteX8" fmla="*/ 21346 w 21600"/>
                <a:gd name="connsiteY8" fmla="*/ 0 h 21600"/>
                <a:gd name="connsiteX9" fmla="*/ 21600 w 21600"/>
                <a:gd name="connsiteY9" fmla="*/ 9934 h 21600"/>
                <a:gd name="connsiteX10" fmla="*/ 19988 w 21600"/>
                <a:gd name="connsiteY10" fmla="*/ 17134 h 21600"/>
                <a:gd name="connsiteX0" fmla="*/ 187 w 21600"/>
                <a:gd name="connsiteY0" fmla="*/ 20694 h 21600"/>
                <a:gd name="connsiteX1" fmla="*/ 160 w 21600"/>
                <a:gd name="connsiteY1" fmla="*/ 7246 h 21600"/>
                <a:gd name="connsiteX2" fmla="*/ 6559 w 21600"/>
                <a:gd name="connsiteY2" fmla="*/ 4192 h 21600"/>
                <a:gd name="connsiteX3" fmla="*/ 7351 w 21600"/>
                <a:gd name="connsiteY3" fmla="*/ 17134 h 21600"/>
                <a:gd name="connsiteX4" fmla="*/ 0 w 21600"/>
                <a:gd name="connsiteY4" fmla="*/ 21600 h 21600"/>
                <a:gd name="connsiteX5" fmla="*/ 187 w 21600"/>
                <a:gd name="connsiteY5" fmla="*/ 20694 h 21600"/>
                <a:gd name="connsiteX6" fmla="*/ 19988 w 21600"/>
                <a:gd name="connsiteY6" fmla="*/ 17134 h 21600"/>
                <a:gd name="connsiteX7" fmla="*/ 20328 w 21600"/>
                <a:gd name="connsiteY7" fmla="*/ 4284 h 21600"/>
                <a:gd name="connsiteX8" fmla="*/ 21346 w 21600"/>
                <a:gd name="connsiteY8" fmla="*/ 0 h 21600"/>
                <a:gd name="connsiteX9" fmla="*/ 21600 w 21600"/>
                <a:gd name="connsiteY9" fmla="*/ 9934 h 21600"/>
                <a:gd name="connsiteX10" fmla="*/ 19988 w 21600"/>
                <a:gd name="connsiteY10" fmla="*/ 17134 h 21600"/>
                <a:gd name="connsiteX0" fmla="*/ 40 w 21453"/>
                <a:gd name="connsiteY0" fmla="*/ 20694 h 20694"/>
                <a:gd name="connsiteX1" fmla="*/ 13 w 21453"/>
                <a:gd name="connsiteY1" fmla="*/ 7246 h 20694"/>
                <a:gd name="connsiteX2" fmla="*/ 6412 w 21453"/>
                <a:gd name="connsiteY2" fmla="*/ 4192 h 20694"/>
                <a:gd name="connsiteX3" fmla="*/ 7204 w 21453"/>
                <a:gd name="connsiteY3" fmla="*/ 17134 h 20694"/>
                <a:gd name="connsiteX4" fmla="*/ 40 w 21453"/>
                <a:gd name="connsiteY4" fmla="*/ 20694 h 20694"/>
                <a:gd name="connsiteX5" fmla="*/ 19841 w 21453"/>
                <a:gd name="connsiteY5" fmla="*/ 17134 h 20694"/>
                <a:gd name="connsiteX6" fmla="*/ 20181 w 21453"/>
                <a:gd name="connsiteY6" fmla="*/ 4284 h 20694"/>
                <a:gd name="connsiteX7" fmla="*/ 21199 w 21453"/>
                <a:gd name="connsiteY7" fmla="*/ 0 h 20694"/>
                <a:gd name="connsiteX8" fmla="*/ 21453 w 21453"/>
                <a:gd name="connsiteY8" fmla="*/ 9934 h 20694"/>
                <a:gd name="connsiteX9" fmla="*/ 19841 w 21453"/>
                <a:gd name="connsiteY9" fmla="*/ 17134 h 20694"/>
                <a:gd name="connsiteX0" fmla="*/ 106 w 21449"/>
                <a:gd name="connsiteY0" fmla="*/ 21374 h 21374"/>
                <a:gd name="connsiteX1" fmla="*/ 9 w 21449"/>
                <a:gd name="connsiteY1" fmla="*/ 7246 h 21374"/>
                <a:gd name="connsiteX2" fmla="*/ 6408 w 21449"/>
                <a:gd name="connsiteY2" fmla="*/ 4192 h 21374"/>
                <a:gd name="connsiteX3" fmla="*/ 7200 w 21449"/>
                <a:gd name="connsiteY3" fmla="*/ 17134 h 21374"/>
                <a:gd name="connsiteX4" fmla="*/ 106 w 21449"/>
                <a:gd name="connsiteY4" fmla="*/ 21374 h 21374"/>
                <a:gd name="connsiteX5" fmla="*/ 19837 w 21449"/>
                <a:gd name="connsiteY5" fmla="*/ 17134 h 21374"/>
                <a:gd name="connsiteX6" fmla="*/ 20177 w 21449"/>
                <a:gd name="connsiteY6" fmla="*/ 4284 h 21374"/>
                <a:gd name="connsiteX7" fmla="*/ 21195 w 21449"/>
                <a:gd name="connsiteY7" fmla="*/ 0 h 21374"/>
                <a:gd name="connsiteX8" fmla="*/ 21449 w 21449"/>
                <a:gd name="connsiteY8" fmla="*/ 9934 h 21374"/>
                <a:gd name="connsiteX9" fmla="*/ 19837 w 21449"/>
                <a:gd name="connsiteY9" fmla="*/ 17134 h 21374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08 w 21449"/>
                <a:gd name="connsiteY2" fmla="*/ 4192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195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385 w 21449"/>
                <a:gd name="connsiteY2" fmla="*/ 4041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195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55 w 21449"/>
                <a:gd name="connsiteY2" fmla="*/ 3965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195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55 w 21449"/>
                <a:gd name="connsiteY2" fmla="*/ 3965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837 w 21449"/>
                <a:gd name="connsiteY5" fmla="*/ 17134 h 21525"/>
                <a:gd name="connsiteX6" fmla="*/ 20177 w 21449"/>
                <a:gd name="connsiteY6" fmla="*/ 4284 h 21525"/>
                <a:gd name="connsiteX7" fmla="*/ 21312 w 21449"/>
                <a:gd name="connsiteY7" fmla="*/ 0 h 21525"/>
                <a:gd name="connsiteX8" fmla="*/ 21449 w 21449"/>
                <a:gd name="connsiteY8" fmla="*/ 9934 h 21525"/>
                <a:gd name="connsiteX9" fmla="*/ 19837 w 21449"/>
                <a:gd name="connsiteY9" fmla="*/ 17134 h 21525"/>
                <a:gd name="connsiteX0" fmla="*/ 106 w 21449"/>
                <a:gd name="connsiteY0" fmla="*/ 21525 h 21525"/>
                <a:gd name="connsiteX1" fmla="*/ 9 w 21449"/>
                <a:gd name="connsiteY1" fmla="*/ 7246 h 21525"/>
                <a:gd name="connsiteX2" fmla="*/ 6455 w 21449"/>
                <a:gd name="connsiteY2" fmla="*/ 3965 h 21525"/>
                <a:gd name="connsiteX3" fmla="*/ 7200 w 21449"/>
                <a:gd name="connsiteY3" fmla="*/ 17134 h 21525"/>
                <a:gd name="connsiteX4" fmla="*/ 106 w 21449"/>
                <a:gd name="connsiteY4" fmla="*/ 21525 h 21525"/>
                <a:gd name="connsiteX5" fmla="*/ 19978 w 21449"/>
                <a:gd name="connsiteY5" fmla="*/ 17210 h 21525"/>
                <a:gd name="connsiteX6" fmla="*/ 20177 w 21449"/>
                <a:gd name="connsiteY6" fmla="*/ 4284 h 21525"/>
                <a:gd name="connsiteX7" fmla="*/ 21312 w 21449"/>
                <a:gd name="connsiteY7" fmla="*/ 0 h 21525"/>
                <a:gd name="connsiteX8" fmla="*/ 21449 w 21449"/>
                <a:gd name="connsiteY8" fmla="*/ 9934 h 21525"/>
                <a:gd name="connsiteX9" fmla="*/ 19978 w 21449"/>
                <a:gd name="connsiteY9" fmla="*/ 17210 h 21525"/>
                <a:gd name="connsiteX0" fmla="*/ 106 w 21660"/>
                <a:gd name="connsiteY0" fmla="*/ 21525 h 21525"/>
                <a:gd name="connsiteX1" fmla="*/ 9 w 21660"/>
                <a:gd name="connsiteY1" fmla="*/ 7246 h 21525"/>
                <a:gd name="connsiteX2" fmla="*/ 6455 w 21660"/>
                <a:gd name="connsiteY2" fmla="*/ 3965 h 21525"/>
                <a:gd name="connsiteX3" fmla="*/ 7200 w 21660"/>
                <a:gd name="connsiteY3" fmla="*/ 17134 h 21525"/>
                <a:gd name="connsiteX4" fmla="*/ 106 w 21660"/>
                <a:gd name="connsiteY4" fmla="*/ 21525 h 21525"/>
                <a:gd name="connsiteX5" fmla="*/ 19978 w 21660"/>
                <a:gd name="connsiteY5" fmla="*/ 17210 h 21525"/>
                <a:gd name="connsiteX6" fmla="*/ 20177 w 21660"/>
                <a:gd name="connsiteY6" fmla="*/ 4284 h 21525"/>
                <a:gd name="connsiteX7" fmla="*/ 21312 w 21660"/>
                <a:gd name="connsiteY7" fmla="*/ 0 h 21525"/>
                <a:gd name="connsiteX8" fmla="*/ 21660 w 21660"/>
                <a:gd name="connsiteY8" fmla="*/ 9934 h 21525"/>
                <a:gd name="connsiteX9" fmla="*/ 19978 w 21660"/>
                <a:gd name="connsiteY9" fmla="*/ 17210 h 21525"/>
                <a:gd name="connsiteX0" fmla="*/ 106 w 21660"/>
                <a:gd name="connsiteY0" fmla="*/ 21525 h 21525"/>
                <a:gd name="connsiteX1" fmla="*/ 9 w 21660"/>
                <a:gd name="connsiteY1" fmla="*/ 7045 h 21525"/>
                <a:gd name="connsiteX2" fmla="*/ 6455 w 21660"/>
                <a:gd name="connsiteY2" fmla="*/ 3965 h 21525"/>
                <a:gd name="connsiteX3" fmla="*/ 7200 w 21660"/>
                <a:gd name="connsiteY3" fmla="*/ 17134 h 21525"/>
                <a:gd name="connsiteX4" fmla="*/ 106 w 21660"/>
                <a:gd name="connsiteY4" fmla="*/ 21525 h 21525"/>
                <a:gd name="connsiteX5" fmla="*/ 19978 w 21660"/>
                <a:gd name="connsiteY5" fmla="*/ 17210 h 21525"/>
                <a:gd name="connsiteX6" fmla="*/ 20177 w 21660"/>
                <a:gd name="connsiteY6" fmla="*/ 4284 h 21525"/>
                <a:gd name="connsiteX7" fmla="*/ 21312 w 21660"/>
                <a:gd name="connsiteY7" fmla="*/ 0 h 21525"/>
                <a:gd name="connsiteX8" fmla="*/ 21660 w 21660"/>
                <a:gd name="connsiteY8" fmla="*/ 9934 h 21525"/>
                <a:gd name="connsiteX9" fmla="*/ 19978 w 21660"/>
                <a:gd name="connsiteY9" fmla="*/ 17210 h 21525"/>
                <a:gd name="connsiteX0" fmla="*/ 106 w 21660"/>
                <a:gd name="connsiteY0" fmla="*/ 21525 h 21525"/>
                <a:gd name="connsiteX1" fmla="*/ 9 w 21660"/>
                <a:gd name="connsiteY1" fmla="*/ 7045 h 21525"/>
                <a:gd name="connsiteX2" fmla="*/ 6455 w 21660"/>
                <a:gd name="connsiteY2" fmla="*/ 3965 h 21525"/>
                <a:gd name="connsiteX3" fmla="*/ 7200 w 21660"/>
                <a:gd name="connsiteY3" fmla="*/ 17134 h 21525"/>
                <a:gd name="connsiteX4" fmla="*/ 106 w 21660"/>
                <a:gd name="connsiteY4" fmla="*/ 21525 h 21525"/>
                <a:gd name="connsiteX5" fmla="*/ 19978 w 21660"/>
                <a:gd name="connsiteY5" fmla="*/ 17210 h 21525"/>
                <a:gd name="connsiteX6" fmla="*/ 20154 w 21660"/>
                <a:gd name="connsiteY6" fmla="*/ 3982 h 21525"/>
                <a:gd name="connsiteX7" fmla="*/ 21312 w 21660"/>
                <a:gd name="connsiteY7" fmla="*/ 0 h 21525"/>
                <a:gd name="connsiteX8" fmla="*/ 21660 w 21660"/>
                <a:gd name="connsiteY8" fmla="*/ 9934 h 21525"/>
                <a:gd name="connsiteX9" fmla="*/ 19978 w 21660"/>
                <a:gd name="connsiteY9" fmla="*/ 17210 h 2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60" h="21525" extrusionOk="0">
                  <a:moveTo>
                    <a:pt x="106" y="21525"/>
                  </a:moveTo>
                  <a:cubicBezTo>
                    <a:pt x="159" y="16740"/>
                    <a:pt x="-44" y="11830"/>
                    <a:pt x="9" y="7045"/>
                  </a:cubicBezTo>
                  <a:lnTo>
                    <a:pt x="6455" y="3965"/>
                  </a:lnTo>
                  <a:cubicBezTo>
                    <a:pt x="6727" y="8329"/>
                    <a:pt x="6928" y="12770"/>
                    <a:pt x="7200" y="17134"/>
                  </a:cubicBezTo>
                  <a:lnTo>
                    <a:pt x="106" y="21525"/>
                  </a:lnTo>
                  <a:close/>
                  <a:moveTo>
                    <a:pt x="19978" y="17210"/>
                  </a:moveTo>
                  <a:cubicBezTo>
                    <a:pt x="20091" y="12927"/>
                    <a:pt x="20041" y="8265"/>
                    <a:pt x="20154" y="3982"/>
                  </a:cubicBezTo>
                  <a:lnTo>
                    <a:pt x="21312" y="0"/>
                  </a:lnTo>
                  <a:cubicBezTo>
                    <a:pt x="21397" y="3311"/>
                    <a:pt x="21575" y="6623"/>
                    <a:pt x="21660" y="9934"/>
                  </a:cubicBezTo>
                  <a:lnTo>
                    <a:pt x="19978" y="1721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B3DBF7-8C23-A0CB-2D6A-80A904AAB059}"/>
                </a:ext>
              </a:extLst>
            </p:cNvPr>
            <p:cNvSpPr txBox="1"/>
            <p:nvPr/>
          </p:nvSpPr>
          <p:spPr>
            <a:xfrm>
              <a:off x="2015748" y="3051484"/>
              <a:ext cx="49565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/>
                <a:t>03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C1A096-B051-A5C2-E654-1ED534B27885}"/>
                </a:ext>
              </a:extLst>
            </p:cNvPr>
            <p:cNvSpPr txBox="1"/>
            <p:nvPr/>
          </p:nvSpPr>
          <p:spPr>
            <a:xfrm>
              <a:off x="1443164" y="4021518"/>
              <a:ext cx="2541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Restores sound perception </a:t>
              </a:r>
            </a:p>
            <a:p>
              <a:pPr algn="ctr"/>
              <a:r>
                <a:rPr lang="en-US" sz="1400" b="1" dirty="0"/>
                <a:t>to natural levels</a:t>
              </a:r>
              <a:r>
                <a:rPr lang="en-US" sz="1400" dirty="0"/>
                <a:t>.</a:t>
              </a:r>
              <a:endParaRPr lang="en-US" sz="1100" b="1" dirty="0"/>
            </a:p>
          </p:txBody>
        </p:sp>
      </p:grpSp>
      <p:pic>
        <p:nvPicPr>
          <p:cNvPr id="28" name="Graphic 18" descr="Briefcase with solid fill">
            <a:extLst>
              <a:ext uri="{FF2B5EF4-FFF2-40B4-BE49-F238E27FC236}">
                <a16:creationId xmlns:a16="http://schemas.microsoft.com/office/drawing/2014/main" id="{17299922-76CE-E7DA-E6A7-039A72728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60" y="2097584"/>
            <a:ext cx="1417678" cy="1417678"/>
          </a:xfrm>
          <a:prstGeom prst="rect">
            <a:avLst/>
          </a:prstGeom>
        </p:spPr>
      </p:pic>
      <p:pic>
        <p:nvPicPr>
          <p:cNvPr id="29" name="Graphic 19" descr="Customer review with solid fill">
            <a:extLst>
              <a:ext uri="{FF2B5EF4-FFF2-40B4-BE49-F238E27FC236}">
                <a16:creationId xmlns:a16="http://schemas.microsoft.com/office/drawing/2014/main" id="{ABCED9AB-786A-D83D-878B-EEFD98C0EA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87" y="1146762"/>
            <a:ext cx="1417678" cy="1417678"/>
          </a:xfrm>
          <a:prstGeom prst="rect">
            <a:avLst/>
          </a:prstGeom>
        </p:spPr>
      </p:pic>
      <p:pic>
        <p:nvPicPr>
          <p:cNvPr id="30" name="Graphic 20" descr="Target Audience with solid fill">
            <a:extLst>
              <a:ext uri="{FF2B5EF4-FFF2-40B4-BE49-F238E27FC236}">
                <a16:creationId xmlns:a16="http://schemas.microsoft.com/office/drawing/2014/main" id="{DB113605-499C-4CBA-618E-9B83860C05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01" y="2391633"/>
            <a:ext cx="1417678" cy="14176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9059" y="369659"/>
            <a:ext cx="6283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  <a:reflection blurRad="6350" stA="55000" endA="50" endPos="85000" dist="29997" dir="5400000" sy="-100000" algn="bl" rotWithShape="0"/>
                </a:effectLst>
                <a:latin typeface="Arial Black" panose="020B0A04020102020204" pitchFamily="34" charset="0"/>
              </a:rPr>
              <a:t>APPLICATIONS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015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601AB3-92EC-CA8B-C98B-8BD6E9F1E7BF}"/>
              </a:ext>
            </a:extLst>
          </p:cNvPr>
          <p:cNvGrpSpPr/>
          <p:nvPr/>
        </p:nvGrpSpPr>
        <p:grpSpPr>
          <a:xfrm>
            <a:off x="1619672" y="727920"/>
            <a:ext cx="3240360" cy="4220094"/>
            <a:chOff x="4499529" y="1144588"/>
            <a:chExt cx="3563585" cy="457041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B99E78A-857D-2621-27EF-A8A56EF7B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701" y="1144588"/>
              <a:ext cx="1616075" cy="1379538"/>
            </a:xfrm>
            <a:custGeom>
              <a:avLst/>
              <a:gdLst>
                <a:gd name="T0" fmla="*/ 0 w 8480"/>
                <a:gd name="T1" fmla="*/ 0 h 7244"/>
                <a:gd name="T2" fmla="*/ 8480 w 8480"/>
                <a:gd name="T3" fmla="*/ 3513 h 7244"/>
                <a:gd name="T4" fmla="*/ 4749 w 8480"/>
                <a:gd name="T5" fmla="*/ 7244 h 7244"/>
                <a:gd name="T6" fmla="*/ 0 w 8480"/>
                <a:gd name="T7" fmla="*/ 5277 h 7244"/>
                <a:gd name="T8" fmla="*/ 0 w 8480"/>
                <a:gd name="T9" fmla="*/ 0 h 7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0" h="7244">
                  <a:moveTo>
                    <a:pt x="0" y="0"/>
                  </a:moveTo>
                  <a:cubicBezTo>
                    <a:pt x="3181" y="0"/>
                    <a:pt x="6231" y="1264"/>
                    <a:pt x="8480" y="3513"/>
                  </a:cubicBezTo>
                  <a:lnTo>
                    <a:pt x="4749" y="7244"/>
                  </a:lnTo>
                  <a:cubicBezTo>
                    <a:pt x="3490" y="5984"/>
                    <a:pt x="1782" y="5277"/>
                    <a:pt x="0" y="52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effectLst>
                  <a:reflection blurRad="6350" stA="60000" endA="900" endPos="58000" dir="5400000" sy="-100000" algn="bl" rotWithShape="0"/>
                </a:effectLst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6CEAA3F9-A018-9F90-E4F0-2A941D2AF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3576" y="1814513"/>
              <a:ext cx="1379538" cy="1614488"/>
            </a:xfrm>
            <a:custGeom>
              <a:avLst/>
              <a:gdLst>
                <a:gd name="T0" fmla="*/ 3731 w 7244"/>
                <a:gd name="T1" fmla="*/ 0 h 8479"/>
                <a:gd name="T2" fmla="*/ 7244 w 7244"/>
                <a:gd name="T3" fmla="*/ 8479 h 8479"/>
                <a:gd name="T4" fmla="*/ 1967 w 7244"/>
                <a:gd name="T5" fmla="*/ 8479 h 8479"/>
                <a:gd name="T6" fmla="*/ 0 w 7244"/>
                <a:gd name="T7" fmla="*/ 3731 h 8479"/>
                <a:gd name="T8" fmla="*/ 3731 w 7244"/>
                <a:gd name="T9" fmla="*/ 0 h 8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4" h="8479">
                  <a:moveTo>
                    <a:pt x="3731" y="0"/>
                  </a:moveTo>
                  <a:cubicBezTo>
                    <a:pt x="5980" y="2249"/>
                    <a:pt x="7244" y="5299"/>
                    <a:pt x="7244" y="8479"/>
                  </a:cubicBezTo>
                  <a:lnTo>
                    <a:pt x="1967" y="8479"/>
                  </a:lnTo>
                  <a:cubicBezTo>
                    <a:pt x="1967" y="6698"/>
                    <a:pt x="1260" y="4990"/>
                    <a:pt x="0" y="3731"/>
                  </a:cubicBezTo>
                  <a:lnTo>
                    <a:pt x="3731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effectLst>
                  <a:reflection blurRad="6350" stA="60000" endA="900" endPos="58000" dir="5400000" sy="-100000" algn="bl" rotWithShape="0"/>
                </a:effectLst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06CC7E7-FA3B-EE01-6C58-59D9EB9EE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3576" y="3429001"/>
              <a:ext cx="1379538" cy="1616075"/>
            </a:xfrm>
            <a:custGeom>
              <a:avLst/>
              <a:gdLst>
                <a:gd name="T0" fmla="*/ 7244 w 7244"/>
                <a:gd name="T1" fmla="*/ 0 h 8480"/>
                <a:gd name="T2" fmla="*/ 3731 w 7244"/>
                <a:gd name="T3" fmla="*/ 8480 h 8480"/>
                <a:gd name="T4" fmla="*/ 0 w 7244"/>
                <a:gd name="T5" fmla="*/ 4749 h 8480"/>
                <a:gd name="T6" fmla="*/ 1967 w 7244"/>
                <a:gd name="T7" fmla="*/ 0 h 8480"/>
                <a:gd name="T8" fmla="*/ 7244 w 7244"/>
                <a:gd name="T9" fmla="*/ 0 h 8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4" h="8480">
                  <a:moveTo>
                    <a:pt x="7244" y="0"/>
                  </a:moveTo>
                  <a:cubicBezTo>
                    <a:pt x="7244" y="3181"/>
                    <a:pt x="5980" y="6231"/>
                    <a:pt x="3731" y="8480"/>
                  </a:cubicBezTo>
                  <a:lnTo>
                    <a:pt x="0" y="4749"/>
                  </a:lnTo>
                  <a:cubicBezTo>
                    <a:pt x="1260" y="3490"/>
                    <a:pt x="1967" y="1781"/>
                    <a:pt x="1967" y="0"/>
                  </a:cubicBezTo>
                  <a:lnTo>
                    <a:pt x="724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effectLst>
                  <a:reflection blurRad="6350" stA="60000" endA="900" endPos="58000" dir="5400000" sy="-100000" algn="bl" rotWithShape="0"/>
                </a:effectLst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A85E0F5B-C8BF-9999-88B4-05406B45F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701" y="4333876"/>
              <a:ext cx="1616075" cy="1381125"/>
            </a:xfrm>
            <a:custGeom>
              <a:avLst/>
              <a:gdLst>
                <a:gd name="T0" fmla="*/ 8480 w 8480"/>
                <a:gd name="T1" fmla="*/ 3731 h 7244"/>
                <a:gd name="T2" fmla="*/ 0 w 8480"/>
                <a:gd name="T3" fmla="*/ 7244 h 7244"/>
                <a:gd name="T4" fmla="*/ 0 w 8480"/>
                <a:gd name="T5" fmla="*/ 1967 h 7244"/>
                <a:gd name="T6" fmla="*/ 4749 w 8480"/>
                <a:gd name="T7" fmla="*/ 0 h 7244"/>
                <a:gd name="T8" fmla="*/ 8480 w 8480"/>
                <a:gd name="T9" fmla="*/ 3731 h 7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0" h="7244">
                  <a:moveTo>
                    <a:pt x="8480" y="3731"/>
                  </a:moveTo>
                  <a:cubicBezTo>
                    <a:pt x="6231" y="5980"/>
                    <a:pt x="3181" y="7244"/>
                    <a:pt x="0" y="7244"/>
                  </a:cubicBezTo>
                  <a:lnTo>
                    <a:pt x="0" y="1967"/>
                  </a:lnTo>
                  <a:cubicBezTo>
                    <a:pt x="1782" y="1967"/>
                    <a:pt x="3490" y="1259"/>
                    <a:pt x="4749" y="0"/>
                  </a:cubicBezTo>
                  <a:lnTo>
                    <a:pt x="8480" y="373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effectLst>
                  <a:reflection blurRad="6350" stA="60000" endA="900" endPos="58000" dir="5400000" sy="-100000" algn="bl" rotWithShape="0"/>
                </a:effectLst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64E99C2-C2B9-95BC-9BE9-59DCD64ADBA5}"/>
                </a:ext>
              </a:extLst>
            </p:cNvPr>
            <p:cNvSpPr/>
            <p:nvPr/>
          </p:nvSpPr>
          <p:spPr>
            <a:xfrm>
              <a:off x="4499529" y="2150136"/>
              <a:ext cx="1279171" cy="2559317"/>
            </a:xfrm>
            <a:custGeom>
              <a:avLst/>
              <a:gdLst>
                <a:gd name="connsiteX0" fmla="*/ 1279171 w 1279171"/>
                <a:gd name="connsiteY0" fmla="*/ 0 h 2559317"/>
                <a:gd name="connsiteX1" fmla="*/ 1279171 w 1279171"/>
                <a:gd name="connsiteY1" fmla="*/ 282062 h 2559317"/>
                <a:gd name="connsiteX2" fmla="*/ 282368 w 1279171"/>
                <a:gd name="connsiteY2" fmla="*/ 1278865 h 2559317"/>
                <a:gd name="connsiteX3" fmla="*/ 1279171 w 1279171"/>
                <a:gd name="connsiteY3" fmla="*/ 2275668 h 2559317"/>
                <a:gd name="connsiteX4" fmla="*/ 1279171 w 1279171"/>
                <a:gd name="connsiteY4" fmla="*/ 2559317 h 2559317"/>
                <a:gd name="connsiteX5" fmla="*/ 1021407 w 1279171"/>
                <a:gd name="connsiteY5" fmla="*/ 2533316 h 2559317"/>
                <a:gd name="connsiteX6" fmla="*/ 0 w 1279171"/>
                <a:gd name="connsiteY6" fmla="*/ 1279563 h 2559317"/>
                <a:gd name="connsiteX7" fmla="*/ 1021407 w 1279171"/>
                <a:gd name="connsiteY7" fmla="*/ 25993 h 255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9171" h="2559317">
                  <a:moveTo>
                    <a:pt x="1279171" y="0"/>
                  </a:moveTo>
                  <a:lnTo>
                    <a:pt x="1279171" y="282062"/>
                  </a:lnTo>
                  <a:cubicBezTo>
                    <a:pt x="728652" y="282062"/>
                    <a:pt x="282368" y="728346"/>
                    <a:pt x="282368" y="1278865"/>
                  </a:cubicBezTo>
                  <a:cubicBezTo>
                    <a:pt x="282368" y="1829384"/>
                    <a:pt x="728652" y="2275668"/>
                    <a:pt x="1279171" y="2275668"/>
                  </a:cubicBezTo>
                  <a:lnTo>
                    <a:pt x="1279171" y="2559317"/>
                  </a:lnTo>
                  <a:lnTo>
                    <a:pt x="1021407" y="2533316"/>
                  </a:lnTo>
                  <a:cubicBezTo>
                    <a:pt x="438564" y="2413979"/>
                    <a:pt x="0" y="1897979"/>
                    <a:pt x="0" y="1279563"/>
                  </a:cubicBezTo>
                  <a:cubicBezTo>
                    <a:pt x="0" y="661147"/>
                    <a:pt x="438564" y="145294"/>
                    <a:pt x="1021407" y="2599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effectLst>
                  <a:reflection blurRad="6350" stA="60000" endA="900" endPos="58000" dir="5400000" sy="-100000" algn="bl" rotWithShape="0"/>
                </a:effectLst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860032" y="1385480"/>
            <a:ext cx="34332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ahnschrift Light" panose="020B0502040204020203" pitchFamily="34" charset="0"/>
              </a:rPr>
              <a:t>Applying machine learning or deep learning the accuracy can me improved much further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37075" y="2241631"/>
            <a:ext cx="35233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Algorithm can be further improved in the threshold region to decrease or </a:t>
            </a:r>
          </a:p>
          <a:p>
            <a:r>
              <a:rPr lang="en-US" sz="1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increase the level of hearing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37075" y="3041203"/>
            <a:ext cx="3762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Dynamic SQNR may be added to deal with crowded place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37075" y="3684304"/>
            <a:ext cx="3048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User level sound volume input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342" y="1836503"/>
            <a:ext cx="1848955" cy="385841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75656" y="119062"/>
            <a:ext cx="632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Scope for Improvement</a:t>
            </a:r>
          </a:p>
        </p:txBody>
      </p:sp>
      <p:pic>
        <p:nvPicPr>
          <p:cNvPr id="14" name="Graphic 54" descr="Zoom in outline">
            <a:extLst>
              <a:ext uri="{FF2B5EF4-FFF2-40B4-BE49-F238E27FC236}">
                <a16:creationId xmlns:a16="http://schemas.microsoft.com/office/drawing/2014/main" id="{744A75EF-CFF0-4DE3-1D1E-74F044471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9056" y="931684"/>
            <a:ext cx="676971" cy="676971"/>
          </a:xfrm>
          <a:prstGeom prst="rect">
            <a:avLst/>
          </a:prstGeom>
        </p:spPr>
      </p:pic>
      <p:pic>
        <p:nvPicPr>
          <p:cNvPr id="15" name="Graphic 50" descr="Double Tap Gesture outline">
            <a:extLst>
              <a:ext uri="{FF2B5EF4-FFF2-40B4-BE49-F238E27FC236}">
                <a16:creationId xmlns:a16="http://schemas.microsoft.com/office/drawing/2014/main" id="{8A757F07-1FE7-6BA5-10E4-E20DB41345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5554" y="1903145"/>
            <a:ext cx="676971" cy="6769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748" y="3009272"/>
            <a:ext cx="676715" cy="676715"/>
          </a:xfrm>
          <a:prstGeom prst="rect">
            <a:avLst/>
          </a:prstGeom>
        </p:spPr>
      </p:pic>
      <p:pic>
        <p:nvPicPr>
          <p:cNvPr id="18" name="Graphic 48" descr="Chat bubble outline">
            <a:extLst>
              <a:ext uri="{FF2B5EF4-FFF2-40B4-BE49-F238E27FC236}">
                <a16:creationId xmlns:a16="http://schemas.microsoft.com/office/drawing/2014/main" id="{B771AC71-8195-CAAF-5B4F-791FB54511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47" y="3991167"/>
            <a:ext cx="676971" cy="6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0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">
            <a:extLst>
              <a:ext uri="{FF2B5EF4-FFF2-40B4-BE49-F238E27FC236}">
                <a16:creationId xmlns:a16="http://schemas.microsoft.com/office/drawing/2014/main" id="{3C2F0A8F-FA6D-40CE-84E0-08471F21FF0E}"/>
              </a:ext>
            </a:extLst>
          </p:cNvPr>
          <p:cNvSpPr/>
          <p:nvPr/>
        </p:nvSpPr>
        <p:spPr>
          <a:xfrm>
            <a:off x="7194246" y="2334855"/>
            <a:ext cx="1949754" cy="911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6" y="21556"/>
                </a:moveTo>
                <a:cubicBezTo>
                  <a:pt x="807" y="21600"/>
                  <a:pt x="760" y="21250"/>
                  <a:pt x="771" y="20157"/>
                </a:cubicBezTo>
                <a:cubicBezTo>
                  <a:pt x="807" y="16878"/>
                  <a:pt x="890" y="13511"/>
                  <a:pt x="771" y="10275"/>
                </a:cubicBezTo>
                <a:cubicBezTo>
                  <a:pt x="665" y="7171"/>
                  <a:pt x="332" y="4154"/>
                  <a:pt x="107" y="1093"/>
                </a:cubicBezTo>
                <a:cubicBezTo>
                  <a:pt x="83" y="787"/>
                  <a:pt x="59" y="525"/>
                  <a:pt x="0" y="0"/>
                </a:cubicBezTo>
                <a:cubicBezTo>
                  <a:pt x="404" y="0"/>
                  <a:pt x="736" y="0"/>
                  <a:pt x="1080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1116" y="21556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-900608" y="338704"/>
            <a:ext cx="10515600" cy="73905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ln w="22225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CONCLUSION</a:t>
            </a: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285BD87E-0361-4CED-A813-01017367046A}"/>
              </a:ext>
            </a:extLst>
          </p:cNvPr>
          <p:cNvSpPr/>
          <p:nvPr/>
        </p:nvSpPr>
        <p:spPr>
          <a:xfrm>
            <a:off x="4427984" y="1326631"/>
            <a:ext cx="2893587" cy="2927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6" h="21033" extrusionOk="0">
                <a:moveTo>
                  <a:pt x="52" y="3413"/>
                </a:moveTo>
                <a:cubicBezTo>
                  <a:pt x="-43" y="3321"/>
                  <a:pt x="-2" y="3162"/>
                  <a:pt x="120" y="3095"/>
                </a:cubicBezTo>
                <a:cubicBezTo>
                  <a:pt x="665" y="2830"/>
                  <a:pt x="1196" y="2539"/>
                  <a:pt x="1741" y="2314"/>
                </a:cubicBezTo>
                <a:cubicBezTo>
                  <a:pt x="3158" y="1730"/>
                  <a:pt x="4547" y="1081"/>
                  <a:pt x="6004" y="644"/>
                </a:cubicBezTo>
                <a:cubicBezTo>
                  <a:pt x="9845" y="-509"/>
                  <a:pt x="13508" y="-178"/>
                  <a:pt x="16845" y="2155"/>
                </a:cubicBezTo>
                <a:cubicBezTo>
                  <a:pt x="18683" y="3440"/>
                  <a:pt x="19895" y="5189"/>
                  <a:pt x="20685" y="7243"/>
                </a:cubicBezTo>
                <a:cubicBezTo>
                  <a:pt x="21380" y="9045"/>
                  <a:pt x="21557" y="10874"/>
                  <a:pt x="21148" y="12729"/>
                </a:cubicBezTo>
                <a:cubicBezTo>
                  <a:pt x="20331" y="16426"/>
                  <a:pt x="17948" y="18838"/>
                  <a:pt x="14352" y="20163"/>
                </a:cubicBezTo>
                <a:cubicBezTo>
                  <a:pt x="12732" y="20760"/>
                  <a:pt x="11057" y="21091"/>
                  <a:pt x="9313" y="21025"/>
                </a:cubicBezTo>
                <a:cubicBezTo>
                  <a:pt x="6644" y="20919"/>
                  <a:pt x="4383" y="19859"/>
                  <a:pt x="2463" y="18083"/>
                </a:cubicBezTo>
                <a:cubicBezTo>
                  <a:pt x="2422" y="18056"/>
                  <a:pt x="2408" y="18003"/>
                  <a:pt x="2340" y="17937"/>
                </a:cubicBezTo>
                <a:cubicBezTo>
                  <a:pt x="2463" y="17871"/>
                  <a:pt x="2572" y="17805"/>
                  <a:pt x="2681" y="17752"/>
                </a:cubicBezTo>
                <a:cubicBezTo>
                  <a:pt x="4737" y="16943"/>
                  <a:pt x="6807" y="16161"/>
                  <a:pt x="8850" y="15313"/>
                </a:cubicBezTo>
                <a:cubicBezTo>
                  <a:pt x="10131" y="14783"/>
                  <a:pt x="11383" y="14187"/>
                  <a:pt x="12391" y="13233"/>
                </a:cubicBezTo>
                <a:cubicBezTo>
                  <a:pt x="13358" y="12332"/>
                  <a:pt x="13740" y="11232"/>
                  <a:pt x="13399" y="9946"/>
                </a:cubicBezTo>
                <a:cubicBezTo>
                  <a:pt x="13181" y="9138"/>
                  <a:pt x="12854" y="8356"/>
                  <a:pt x="12255" y="7733"/>
                </a:cubicBezTo>
                <a:cubicBezTo>
                  <a:pt x="11479" y="6925"/>
                  <a:pt x="10498" y="6726"/>
                  <a:pt x="9395" y="6819"/>
                </a:cubicBezTo>
                <a:cubicBezTo>
                  <a:pt x="7611" y="6978"/>
                  <a:pt x="6045" y="7760"/>
                  <a:pt x="4383" y="8317"/>
                </a:cubicBezTo>
                <a:cubicBezTo>
                  <a:pt x="4152" y="8396"/>
                  <a:pt x="4056" y="8356"/>
                  <a:pt x="3934" y="8184"/>
                </a:cubicBezTo>
                <a:cubicBezTo>
                  <a:pt x="2803" y="6501"/>
                  <a:pt x="1537" y="4884"/>
                  <a:pt x="52" y="3413"/>
                </a:cubicBezTo>
                <a:cubicBezTo>
                  <a:pt x="66" y="3413"/>
                  <a:pt x="52" y="3413"/>
                  <a:pt x="52" y="3413"/>
                </a:cubicBez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  <a:effectLst>
            <a:reflection blurRad="6350" stA="52000" endA="300" endPos="35000" dir="5400000" sy="-100000" algn="bl" rotWithShape="0"/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E17BCFFF-8639-4E82-AA1F-C9AFA971CB37}"/>
              </a:ext>
            </a:extLst>
          </p:cNvPr>
          <p:cNvSpPr/>
          <p:nvPr/>
        </p:nvSpPr>
        <p:spPr>
          <a:xfrm>
            <a:off x="1635203" y="2362741"/>
            <a:ext cx="4534189" cy="1848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263" extrusionOk="0">
                <a:moveTo>
                  <a:pt x="0" y="9805"/>
                </a:moveTo>
                <a:cubicBezTo>
                  <a:pt x="105" y="9805"/>
                  <a:pt x="193" y="9805"/>
                  <a:pt x="289" y="9805"/>
                </a:cubicBezTo>
                <a:cubicBezTo>
                  <a:pt x="2188" y="9805"/>
                  <a:pt x="4096" y="9890"/>
                  <a:pt x="5995" y="9742"/>
                </a:cubicBezTo>
                <a:cubicBezTo>
                  <a:pt x="7098" y="9657"/>
                  <a:pt x="8192" y="9275"/>
                  <a:pt x="9277" y="8850"/>
                </a:cubicBezTo>
                <a:cubicBezTo>
                  <a:pt x="9960" y="8575"/>
                  <a:pt x="10625" y="8002"/>
                  <a:pt x="11281" y="7450"/>
                </a:cubicBezTo>
                <a:cubicBezTo>
                  <a:pt x="12078" y="6771"/>
                  <a:pt x="12865" y="6007"/>
                  <a:pt x="13644" y="5201"/>
                </a:cubicBezTo>
                <a:cubicBezTo>
                  <a:pt x="14765" y="4055"/>
                  <a:pt x="15876" y="2803"/>
                  <a:pt x="16996" y="1679"/>
                </a:cubicBezTo>
                <a:cubicBezTo>
                  <a:pt x="17478" y="1191"/>
                  <a:pt x="17994" y="830"/>
                  <a:pt x="18502" y="491"/>
                </a:cubicBezTo>
                <a:cubicBezTo>
                  <a:pt x="18826" y="278"/>
                  <a:pt x="19158" y="109"/>
                  <a:pt x="19491" y="24"/>
                </a:cubicBezTo>
                <a:cubicBezTo>
                  <a:pt x="20191" y="-146"/>
                  <a:pt x="20734" y="618"/>
                  <a:pt x="21084" y="1997"/>
                </a:cubicBezTo>
                <a:cubicBezTo>
                  <a:pt x="21294" y="2846"/>
                  <a:pt x="21407" y="3885"/>
                  <a:pt x="21486" y="4883"/>
                </a:cubicBezTo>
                <a:cubicBezTo>
                  <a:pt x="21600" y="6347"/>
                  <a:pt x="21364" y="7577"/>
                  <a:pt x="20935" y="8617"/>
                </a:cubicBezTo>
                <a:cubicBezTo>
                  <a:pt x="20453" y="9763"/>
                  <a:pt x="19876" y="10548"/>
                  <a:pt x="19263" y="11142"/>
                </a:cubicBezTo>
                <a:cubicBezTo>
                  <a:pt x="17767" y="12627"/>
                  <a:pt x="16253" y="14049"/>
                  <a:pt x="14747" y="15534"/>
                </a:cubicBezTo>
                <a:cubicBezTo>
                  <a:pt x="13802" y="16468"/>
                  <a:pt x="12883" y="17486"/>
                  <a:pt x="11938" y="18399"/>
                </a:cubicBezTo>
                <a:cubicBezTo>
                  <a:pt x="10607" y="19693"/>
                  <a:pt x="9242" y="20775"/>
                  <a:pt x="7807" y="21157"/>
                </a:cubicBezTo>
                <a:cubicBezTo>
                  <a:pt x="6704" y="21454"/>
                  <a:pt x="5636" y="21115"/>
                  <a:pt x="4586" y="20329"/>
                </a:cubicBezTo>
                <a:cubicBezTo>
                  <a:pt x="3221" y="19311"/>
                  <a:pt x="2013" y="17656"/>
                  <a:pt x="1068" y="14983"/>
                </a:cubicBezTo>
                <a:cubicBezTo>
                  <a:pt x="569" y="13561"/>
                  <a:pt x="219" y="11948"/>
                  <a:pt x="26" y="10145"/>
                </a:cubicBezTo>
                <a:cubicBezTo>
                  <a:pt x="0" y="10102"/>
                  <a:pt x="0" y="9996"/>
                  <a:pt x="0" y="980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reflection blurRad="6350" stA="52000" endA="300" endPos="35000" dir="5400000" sy="-100000" algn="bl" rotWithShape="0"/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0152E288-9756-4420-99E3-2ABE78DC104D}"/>
              </a:ext>
            </a:extLst>
          </p:cNvPr>
          <p:cNvSpPr/>
          <p:nvPr/>
        </p:nvSpPr>
        <p:spPr>
          <a:xfrm>
            <a:off x="-68584" y="2234079"/>
            <a:ext cx="3970881" cy="913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433" extrusionOk="0">
                <a:moveTo>
                  <a:pt x="15729" y="21297"/>
                </a:moveTo>
                <a:cubicBezTo>
                  <a:pt x="16981" y="21600"/>
                  <a:pt x="18233" y="21470"/>
                  <a:pt x="19463" y="20128"/>
                </a:cubicBezTo>
                <a:cubicBezTo>
                  <a:pt x="20118" y="19392"/>
                  <a:pt x="20758" y="18310"/>
                  <a:pt x="21399" y="17315"/>
                </a:cubicBezTo>
                <a:cubicBezTo>
                  <a:pt x="21593" y="17012"/>
                  <a:pt x="21600" y="16752"/>
                  <a:pt x="21478" y="15843"/>
                </a:cubicBezTo>
                <a:cubicBezTo>
                  <a:pt x="21240" y="14111"/>
                  <a:pt x="20988" y="12423"/>
                  <a:pt x="20758" y="10605"/>
                </a:cubicBezTo>
                <a:cubicBezTo>
                  <a:pt x="20348" y="7445"/>
                  <a:pt x="19880" y="4675"/>
                  <a:pt x="19276" y="2857"/>
                </a:cubicBezTo>
                <a:cubicBezTo>
                  <a:pt x="19060" y="2208"/>
                  <a:pt x="18851" y="1428"/>
                  <a:pt x="18621" y="1169"/>
                </a:cubicBezTo>
                <a:cubicBezTo>
                  <a:pt x="18103" y="606"/>
                  <a:pt x="17585" y="87"/>
                  <a:pt x="17060" y="0"/>
                </a:cubicBezTo>
                <a:lnTo>
                  <a:pt x="0" y="0"/>
                </a:lnTo>
                <a:lnTo>
                  <a:pt x="0" y="21427"/>
                </a:lnTo>
                <a:lnTo>
                  <a:pt x="15729" y="2129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77B80A2D-48DA-48F4-83D0-7D772E3C8109}"/>
              </a:ext>
            </a:extLst>
          </p:cNvPr>
          <p:cNvSpPr/>
          <p:nvPr/>
        </p:nvSpPr>
        <p:spPr>
          <a:xfrm>
            <a:off x="1672091" y="1163830"/>
            <a:ext cx="3217177" cy="171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2" h="20957" extrusionOk="0">
                <a:moveTo>
                  <a:pt x="319" y="11570"/>
                </a:moveTo>
                <a:cubicBezTo>
                  <a:pt x="74" y="11570"/>
                  <a:pt x="-73" y="11096"/>
                  <a:pt x="37" y="10713"/>
                </a:cubicBezTo>
                <a:cubicBezTo>
                  <a:pt x="50" y="10690"/>
                  <a:pt x="50" y="10668"/>
                  <a:pt x="62" y="10623"/>
                </a:cubicBezTo>
                <a:cubicBezTo>
                  <a:pt x="1655" y="5572"/>
                  <a:pt x="3936" y="2055"/>
                  <a:pt x="7013" y="499"/>
                </a:cubicBezTo>
                <a:cubicBezTo>
                  <a:pt x="8962" y="-493"/>
                  <a:pt x="10874" y="71"/>
                  <a:pt x="12713" y="1514"/>
                </a:cubicBezTo>
                <a:cubicBezTo>
                  <a:pt x="14687" y="3069"/>
                  <a:pt x="16317" y="5504"/>
                  <a:pt x="17800" y="8300"/>
                </a:cubicBezTo>
                <a:cubicBezTo>
                  <a:pt x="18879" y="10375"/>
                  <a:pt x="19909" y="12539"/>
                  <a:pt x="20767" y="14929"/>
                </a:cubicBezTo>
                <a:cubicBezTo>
                  <a:pt x="20926" y="15312"/>
                  <a:pt x="21073" y="15718"/>
                  <a:pt x="21233" y="16102"/>
                </a:cubicBezTo>
                <a:cubicBezTo>
                  <a:pt x="21527" y="16801"/>
                  <a:pt x="21404" y="17026"/>
                  <a:pt x="20706" y="17454"/>
                </a:cubicBezTo>
                <a:cubicBezTo>
                  <a:pt x="20252" y="17748"/>
                  <a:pt x="19823" y="18176"/>
                  <a:pt x="19369" y="18537"/>
                </a:cubicBezTo>
                <a:cubicBezTo>
                  <a:pt x="18401" y="19281"/>
                  <a:pt x="17433" y="20025"/>
                  <a:pt x="16464" y="20724"/>
                </a:cubicBezTo>
                <a:cubicBezTo>
                  <a:pt x="15949" y="21107"/>
                  <a:pt x="15937" y="21062"/>
                  <a:pt x="15618" y="20250"/>
                </a:cubicBezTo>
                <a:cubicBezTo>
                  <a:pt x="14956" y="18537"/>
                  <a:pt x="14258" y="16891"/>
                  <a:pt x="13412" y="15493"/>
                </a:cubicBezTo>
                <a:cubicBezTo>
                  <a:pt x="11953" y="13080"/>
                  <a:pt x="10224" y="11682"/>
                  <a:pt x="8251" y="11615"/>
                </a:cubicBezTo>
                <a:cubicBezTo>
                  <a:pt x="5615" y="11547"/>
                  <a:pt x="2967" y="11592"/>
                  <a:pt x="319" y="11570"/>
                </a:cubicBezTo>
                <a:lnTo>
                  <a:pt x="319" y="1157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315811-86FF-48E9-8095-D58771A94693}"/>
              </a:ext>
            </a:extLst>
          </p:cNvPr>
          <p:cNvSpPr txBox="1"/>
          <p:nvPr/>
        </p:nvSpPr>
        <p:spPr>
          <a:xfrm>
            <a:off x="1" y="2304821"/>
            <a:ext cx="3542380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latin typeface="Bahnschrift SemiBold Condensed" panose="020B0502040204020203" pitchFamily="34" charset="0"/>
              </a:rPr>
              <a:t>Implementation of Fast Fourier Transform gave </a:t>
            </a:r>
          </a:p>
          <a:p>
            <a:pPr algn="just"/>
            <a:r>
              <a:rPr lang="en-US" sz="1200" noProof="1">
                <a:latin typeface="Bahnschrift SemiBold Condensed" panose="020B0502040204020203" pitchFamily="34" charset="0"/>
              </a:rPr>
              <a:t>Special access to modifying the frequency and amplitude and opened up the gates for further dynamic adjustment and digitalization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1A782F-891E-4570-A389-55F6A9105A86}"/>
              </a:ext>
            </a:extLst>
          </p:cNvPr>
          <p:cNvSpPr txBox="1"/>
          <p:nvPr/>
        </p:nvSpPr>
        <p:spPr>
          <a:xfrm>
            <a:off x="7321570" y="2304821"/>
            <a:ext cx="1822429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rIns="0" rtlCol="0" anchor="t">
            <a:spAutoFit/>
          </a:bodyPr>
          <a:lstStyle/>
          <a:p>
            <a:pPr lvl="0" algn="ctr"/>
            <a:r>
              <a:rPr lang="en-US" sz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signal is more suitable for hearing</a:t>
            </a:r>
          </a:p>
          <a:p>
            <a:pPr lvl="0" algn="ctr"/>
            <a:r>
              <a:rPr lang="en-US" sz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impaired </a:t>
            </a:r>
          </a:p>
          <a:p>
            <a:pPr lvl="0" algn="ctr"/>
            <a:r>
              <a:rPr lang="en-US" sz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people with less complexity </a:t>
            </a:r>
          </a:p>
          <a:p>
            <a:pPr lvl="0" algn="ctr"/>
            <a:r>
              <a:rPr lang="en-US" sz="12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and more flexibility</a:t>
            </a:r>
            <a:r>
              <a:rPr lang="en-US" dirty="0"/>
              <a:t>.</a:t>
            </a:r>
          </a:p>
          <a:p>
            <a:pPr algn="just"/>
            <a:endParaRPr lang="en-US" sz="1000" noProof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D75CFF-5B9F-4958-83B4-DF407A3B3797}"/>
              </a:ext>
            </a:extLst>
          </p:cNvPr>
          <p:cNvSpPr txBox="1"/>
          <p:nvPr/>
        </p:nvSpPr>
        <p:spPr>
          <a:xfrm>
            <a:off x="2811030" y="1362812"/>
            <a:ext cx="47801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effectLst>
                  <a:reflection blurRad="6350" stA="55000" endA="300" endPos="45500" dir="5400000" sy="-100000" algn="bl" rotWithShape="0"/>
                </a:effectLst>
                <a:latin typeface="Berlin Sans FB Demi" panose="020E0802020502020306" pitchFamily="34" charset="0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BC7C26-E010-40D0-A384-F9D8055B36F5}"/>
              </a:ext>
            </a:extLst>
          </p:cNvPr>
          <p:cNvSpPr txBox="1"/>
          <p:nvPr/>
        </p:nvSpPr>
        <p:spPr>
          <a:xfrm>
            <a:off x="5859644" y="3480167"/>
            <a:ext cx="54053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effectLst>
                  <a:reflection blurRad="6350" stA="55000" endA="300" endPos="45500" dir="5400000" sy="-100000" algn="bl" rotWithShape="0"/>
                </a:effectLst>
                <a:latin typeface="Berlin Sans FB Demi" panose="020E0802020502020306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7291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 Mark Clipart Gif , Png Download - Any Questions Png (906x1457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43558"/>
            <a:ext cx="2160240" cy="3474029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2427734"/>
            <a:ext cx="5184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60000" endA="900" endPos="60000" dist="60007" dir="5400000" sy="-100000" algn="bl" rotWithShape="0"/>
                </a:effectLst>
                <a:latin typeface="Arial Black" panose="020B0A04020102020204" pitchFamily="34" charset="0"/>
              </a:rPr>
              <a:t>ANY </a:t>
            </a:r>
          </a:p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60000" endA="900" endPos="60000" dist="60007" dir="5400000" sy="-100000" algn="bl" rotWithShape="0"/>
                </a:effectLst>
                <a:latin typeface="Arial Black" panose="020B0A040201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45661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5076056" y="1707654"/>
            <a:ext cx="3600400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X=‘Thank You’</a:t>
            </a:r>
          </a:p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DISP(X) </a:t>
            </a:r>
          </a:p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rapezoid 13">
            <a:extLst>
              <a:ext uri="{FF2B5EF4-FFF2-40B4-BE49-F238E27FC236}">
                <a16:creationId xmlns:a16="http://schemas.microsoft.com/office/drawing/2014/main" id="{2C5472E7-0305-CC93-8A9E-5040FB7847DA}"/>
              </a:ext>
            </a:extLst>
          </p:cNvPr>
          <p:cNvSpPr/>
          <p:nvPr/>
        </p:nvSpPr>
        <p:spPr>
          <a:xfrm>
            <a:off x="4499992" y="1491630"/>
            <a:ext cx="3744416" cy="2376264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58453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09531"/>
            <a:ext cx="6336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0" strike="noStrike" baseline="0" dirty="0">
                <a:solidFill>
                  <a:schemeClr val="accent6">
                    <a:lumMod val="5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Digital Hearing Aid Compensating for Hearing 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b="1" i="0" strike="noStrike" baseline="0" dirty="0">
                <a:solidFill>
                  <a:schemeClr val="accent6">
                    <a:lumMod val="5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oss of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i="0" strike="noStrike" baseline="0" dirty="0">
                <a:solidFill>
                  <a:schemeClr val="accent6">
                    <a:lumMod val="5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ifferent Level</a:t>
            </a:r>
            <a:endParaRPr kumimoji="0" lang="en-US" altLang="ko-KR" sz="1600" b="1" dirty="0">
              <a:solidFill>
                <a:schemeClr val="accent6">
                  <a:lumMod val="50000"/>
                </a:schemeClr>
              </a:solidFill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9C8CD4-624E-B99E-9ED7-CE92921A9D8E}"/>
              </a:ext>
            </a:extLst>
          </p:cNvPr>
          <p:cNvGrpSpPr/>
          <p:nvPr/>
        </p:nvGrpSpPr>
        <p:grpSpPr>
          <a:xfrm>
            <a:off x="467544" y="2067694"/>
            <a:ext cx="2376264" cy="2520280"/>
            <a:chOff x="4287838" y="273050"/>
            <a:chExt cx="3978275" cy="426085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3" name="Freeform 47">
              <a:extLst>
                <a:ext uri="{FF2B5EF4-FFF2-40B4-BE49-F238E27FC236}">
                  <a16:creationId xmlns:a16="http://schemas.microsoft.com/office/drawing/2014/main" id="{7DC1A3E2-99AE-E5E4-68AF-6E73FB85F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838" y="792163"/>
              <a:ext cx="3041650" cy="3741738"/>
            </a:xfrm>
            <a:custGeom>
              <a:avLst/>
              <a:gdLst>
                <a:gd name="T0" fmla="*/ 7250 w 7665"/>
                <a:gd name="T1" fmla="*/ 3644 h 9426"/>
                <a:gd name="T2" fmla="*/ 7472 w 7665"/>
                <a:gd name="T3" fmla="*/ 4351 h 9426"/>
                <a:gd name="T4" fmla="*/ 7611 w 7665"/>
                <a:gd name="T5" fmla="*/ 5059 h 9426"/>
                <a:gd name="T6" fmla="*/ 7665 w 7665"/>
                <a:gd name="T7" fmla="*/ 5753 h 9426"/>
                <a:gd name="T8" fmla="*/ 7638 w 7665"/>
                <a:gd name="T9" fmla="*/ 6421 h 9426"/>
                <a:gd name="T10" fmla="*/ 7530 w 7665"/>
                <a:gd name="T11" fmla="*/ 7053 h 9426"/>
                <a:gd name="T12" fmla="*/ 7345 w 7665"/>
                <a:gd name="T13" fmla="*/ 7635 h 9426"/>
                <a:gd name="T14" fmla="*/ 7082 w 7665"/>
                <a:gd name="T15" fmla="*/ 8154 h 9426"/>
                <a:gd name="T16" fmla="*/ 6742 w 7665"/>
                <a:gd name="T17" fmla="*/ 8600 h 9426"/>
                <a:gd name="T18" fmla="*/ 6329 w 7665"/>
                <a:gd name="T19" fmla="*/ 8959 h 9426"/>
                <a:gd name="T20" fmla="*/ 5843 w 7665"/>
                <a:gd name="T21" fmla="*/ 9220 h 9426"/>
                <a:gd name="T22" fmla="*/ 5501 w 7665"/>
                <a:gd name="T23" fmla="*/ 9330 h 9426"/>
                <a:gd name="T24" fmla="*/ 4976 w 7665"/>
                <a:gd name="T25" fmla="*/ 9417 h 9426"/>
                <a:gd name="T26" fmla="*/ 4434 w 7665"/>
                <a:gd name="T27" fmla="*/ 9414 h 9426"/>
                <a:gd name="T28" fmla="*/ 3887 w 7665"/>
                <a:gd name="T29" fmla="*/ 9325 h 9426"/>
                <a:gd name="T30" fmla="*/ 3341 w 7665"/>
                <a:gd name="T31" fmla="*/ 9150 h 9426"/>
                <a:gd name="T32" fmla="*/ 2806 w 7665"/>
                <a:gd name="T33" fmla="*/ 8892 h 9426"/>
                <a:gd name="T34" fmla="*/ 2291 w 7665"/>
                <a:gd name="T35" fmla="*/ 8552 h 9426"/>
                <a:gd name="T36" fmla="*/ 1804 w 7665"/>
                <a:gd name="T37" fmla="*/ 8132 h 9426"/>
                <a:gd name="T38" fmla="*/ 1356 w 7665"/>
                <a:gd name="T39" fmla="*/ 7635 h 9426"/>
                <a:gd name="T40" fmla="*/ 951 w 7665"/>
                <a:gd name="T41" fmla="*/ 7062 h 9426"/>
                <a:gd name="T42" fmla="*/ 603 w 7665"/>
                <a:gd name="T43" fmla="*/ 6414 h 9426"/>
                <a:gd name="T44" fmla="*/ 408 w 7665"/>
                <a:gd name="T45" fmla="*/ 5948 h 9426"/>
                <a:gd name="T46" fmla="*/ 188 w 7665"/>
                <a:gd name="T47" fmla="*/ 5248 h 9426"/>
                <a:gd name="T48" fmla="*/ 53 w 7665"/>
                <a:gd name="T49" fmla="*/ 4552 h 9426"/>
                <a:gd name="T50" fmla="*/ 0 w 7665"/>
                <a:gd name="T51" fmla="*/ 3873 h 9426"/>
                <a:gd name="T52" fmla="*/ 27 w 7665"/>
                <a:gd name="T53" fmla="*/ 3217 h 9426"/>
                <a:gd name="T54" fmla="*/ 132 w 7665"/>
                <a:gd name="T55" fmla="*/ 2595 h 9426"/>
                <a:gd name="T56" fmla="*/ 311 w 7665"/>
                <a:gd name="T57" fmla="*/ 2016 h 9426"/>
                <a:gd name="T58" fmla="*/ 560 w 7665"/>
                <a:gd name="T59" fmla="*/ 1491 h 9426"/>
                <a:gd name="T60" fmla="*/ 879 w 7665"/>
                <a:gd name="T61" fmla="*/ 1027 h 9426"/>
                <a:gd name="T62" fmla="*/ 1262 w 7665"/>
                <a:gd name="T63" fmla="*/ 634 h 9426"/>
                <a:gd name="T64" fmla="*/ 1711 w 7665"/>
                <a:gd name="T65" fmla="*/ 323 h 9426"/>
                <a:gd name="T66" fmla="*/ 2046 w 7665"/>
                <a:gd name="T67" fmla="*/ 166 h 9426"/>
                <a:gd name="T68" fmla="*/ 2578 w 7665"/>
                <a:gd name="T69" fmla="*/ 28 h 9426"/>
                <a:gd name="T70" fmla="*/ 3129 w 7665"/>
                <a:gd name="T71" fmla="*/ 6 h 9426"/>
                <a:gd name="T72" fmla="*/ 3690 w 7665"/>
                <a:gd name="T73" fmla="*/ 92 h 9426"/>
                <a:gd name="T74" fmla="*/ 4250 w 7665"/>
                <a:gd name="T75" fmla="*/ 280 h 9426"/>
                <a:gd name="T76" fmla="*/ 4799 w 7665"/>
                <a:gd name="T77" fmla="*/ 564 h 9426"/>
                <a:gd name="T78" fmla="*/ 5329 w 7665"/>
                <a:gd name="T79" fmla="*/ 937 h 9426"/>
                <a:gd name="T80" fmla="*/ 5830 w 7665"/>
                <a:gd name="T81" fmla="*/ 1391 h 9426"/>
                <a:gd name="T82" fmla="*/ 6291 w 7665"/>
                <a:gd name="T83" fmla="*/ 1921 h 9426"/>
                <a:gd name="T84" fmla="*/ 6702 w 7665"/>
                <a:gd name="T85" fmla="*/ 2519 h 9426"/>
                <a:gd name="T86" fmla="*/ 7055 w 7665"/>
                <a:gd name="T87" fmla="*/ 3177 h 9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65" h="9426">
                  <a:moveTo>
                    <a:pt x="7106" y="3294"/>
                  </a:moveTo>
                  <a:lnTo>
                    <a:pt x="7157" y="3409"/>
                  </a:lnTo>
                  <a:lnTo>
                    <a:pt x="7250" y="3644"/>
                  </a:lnTo>
                  <a:lnTo>
                    <a:pt x="7335" y="3878"/>
                  </a:lnTo>
                  <a:lnTo>
                    <a:pt x="7408" y="4116"/>
                  </a:lnTo>
                  <a:lnTo>
                    <a:pt x="7472" y="4351"/>
                  </a:lnTo>
                  <a:lnTo>
                    <a:pt x="7528" y="4587"/>
                  </a:lnTo>
                  <a:lnTo>
                    <a:pt x="7573" y="4823"/>
                  </a:lnTo>
                  <a:lnTo>
                    <a:pt x="7611" y="5059"/>
                  </a:lnTo>
                  <a:lnTo>
                    <a:pt x="7638" y="5292"/>
                  </a:lnTo>
                  <a:lnTo>
                    <a:pt x="7656" y="5523"/>
                  </a:lnTo>
                  <a:lnTo>
                    <a:pt x="7665" y="5753"/>
                  </a:lnTo>
                  <a:lnTo>
                    <a:pt x="7665" y="5979"/>
                  </a:lnTo>
                  <a:lnTo>
                    <a:pt x="7656" y="6202"/>
                  </a:lnTo>
                  <a:lnTo>
                    <a:pt x="7638" y="6421"/>
                  </a:lnTo>
                  <a:lnTo>
                    <a:pt x="7611" y="6637"/>
                  </a:lnTo>
                  <a:lnTo>
                    <a:pt x="7574" y="6848"/>
                  </a:lnTo>
                  <a:lnTo>
                    <a:pt x="7530" y="7053"/>
                  </a:lnTo>
                  <a:lnTo>
                    <a:pt x="7477" y="7253"/>
                  </a:lnTo>
                  <a:lnTo>
                    <a:pt x="7415" y="7447"/>
                  </a:lnTo>
                  <a:lnTo>
                    <a:pt x="7345" y="7635"/>
                  </a:lnTo>
                  <a:lnTo>
                    <a:pt x="7266" y="7816"/>
                  </a:lnTo>
                  <a:lnTo>
                    <a:pt x="7178" y="7988"/>
                  </a:lnTo>
                  <a:lnTo>
                    <a:pt x="7082" y="8154"/>
                  </a:lnTo>
                  <a:lnTo>
                    <a:pt x="6977" y="8312"/>
                  </a:lnTo>
                  <a:lnTo>
                    <a:pt x="6864" y="8460"/>
                  </a:lnTo>
                  <a:lnTo>
                    <a:pt x="6742" y="8600"/>
                  </a:lnTo>
                  <a:lnTo>
                    <a:pt x="6613" y="8730"/>
                  </a:lnTo>
                  <a:lnTo>
                    <a:pt x="6475" y="8850"/>
                  </a:lnTo>
                  <a:lnTo>
                    <a:pt x="6329" y="8959"/>
                  </a:lnTo>
                  <a:lnTo>
                    <a:pt x="6176" y="9058"/>
                  </a:lnTo>
                  <a:lnTo>
                    <a:pt x="6014" y="9145"/>
                  </a:lnTo>
                  <a:lnTo>
                    <a:pt x="5843" y="9220"/>
                  </a:lnTo>
                  <a:lnTo>
                    <a:pt x="5755" y="9252"/>
                  </a:lnTo>
                  <a:lnTo>
                    <a:pt x="5672" y="9282"/>
                  </a:lnTo>
                  <a:lnTo>
                    <a:pt x="5501" y="9330"/>
                  </a:lnTo>
                  <a:lnTo>
                    <a:pt x="5328" y="9369"/>
                  </a:lnTo>
                  <a:lnTo>
                    <a:pt x="5153" y="9397"/>
                  </a:lnTo>
                  <a:lnTo>
                    <a:pt x="4976" y="9417"/>
                  </a:lnTo>
                  <a:lnTo>
                    <a:pt x="4797" y="9426"/>
                  </a:lnTo>
                  <a:lnTo>
                    <a:pt x="4615" y="9424"/>
                  </a:lnTo>
                  <a:lnTo>
                    <a:pt x="4434" y="9414"/>
                  </a:lnTo>
                  <a:lnTo>
                    <a:pt x="4252" y="9395"/>
                  </a:lnTo>
                  <a:lnTo>
                    <a:pt x="4070" y="9365"/>
                  </a:lnTo>
                  <a:lnTo>
                    <a:pt x="3887" y="9325"/>
                  </a:lnTo>
                  <a:lnTo>
                    <a:pt x="3704" y="9275"/>
                  </a:lnTo>
                  <a:lnTo>
                    <a:pt x="3523" y="9218"/>
                  </a:lnTo>
                  <a:lnTo>
                    <a:pt x="3341" y="9150"/>
                  </a:lnTo>
                  <a:lnTo>
                    <a:pt x="3161" y="9073"/>
                  </a:lnTo>
                  <a:lnTo>
                    <a:pt x="2983" y="8988"/>
                  </a:lnTo>
                  <a:lnTo>
                    <a:pt x="2806" y="8892"/>
                  </a:lnTo>
                  <a:lnTo>
                    <a:pt x="2632" y="8788"/>
                  </a:lnTo>
                  <a:lnTo>
                    <a:pt x="2460" y="8674"/>
                  </a:lnTo>
                  <a:lnTo>
                    <a:pt x="2291" y="8552"/>
                  </a:lnTo>
                  <a:lnTo>
                    <a:pt x="2125" y="8421"/>
                  </a:lnTo>
                  <a:lnTo>
                    <a:pt x="1963" y="8281"/>
                  </a:lnTo>
                  <a:lnTo>
                    <a:pt x="1804" y="8132"/>
                  </a:lnTo>
                  <a:lnTo>
                    <a:pt x="1650" y="7975"/>
                  </a:lnTo>
                  <a:lnTo>
                    <a:pt x="1501" y="7810"/>
                  </a:lnTo>
                  <a:lnTo>
                    <a:pt x="1356" y="7635"/>
                  </a:lnTo>
                  <a:lnTo>
                    <a:pt x="1216" y="7452"/>
                  </a:lnTo>
                  <a:lnTo>
                    <a:pt x="1081" y="7261"/>
                  </a:lnTo>
                  <a:lnTo>
                    <a:pt x="951" y="7062"/>
                  </a:lnTo>
                  <a:lnTo>
                    <a:pt x="829" y="6853"/>
                  </a:lnTo>
                  <a:lnTo>
                    <a:pt x="713" y="6638"/>
                  </a:lnTo>
                  <a:lnTo>
                    <a:pt x="603" y="6414"/>
                  </a:lnTo>
                  <a:lnTo>
                    <a:pt x="551" y="6298"/>
                  </a:lnTo>
                  <a:lnTo>
                    <a:pt x="500" y="6182"/>
                  </a:lnTo>
                  <a:lnTo>
                    <a:pt x="408" y="5948"/>
                  </a:lnTo>
                  <a:lnTo>
                    <a:pt x="324" y="5715"/>
                  </a:lnTo>
                  <a:lnTo>
                    <a:pt x="251" y="5482"/>
                  </a:lnTo>
                  <a:lnTo>
                    <a:pt x="188" y="5248"/>
                  </a:lnTo>
                  <a:lnTo>
                    <a:pt x="133" y="5015"/>
                  </a:lnTo>
                  <a:lnTo>
                    <a:pt x="88" y="4783"/>
                  </a:lnTo>
                  <a:lnTo>
                    <a:pt x="53" y="4552"/>
                  </a:lnTo>
                  <a:lnTo>
                    <a:pt x="26" y="4324"/>
                  </a:lnTo>
                  <a:lnTo>
                    <a:pt x="9" y="4097"/>
                  </a:lnTo>
                  <a:lnTo>
                    <a:pt x="0" y="3873"/>
                  </a:lnTo>
                  <a:lnTo>
                    <a:pt x="1" y="3652"/>
                  </a:lnTo>
                  <a:lnTo>
                    <a:pt x="10" y="3432"/>
                  </a:lnTo>
                  <a:lnTo>
                    <a:pt x="27" y="3217"/>
                  </a:lnTo>
                  <a:lnTo>
                    <a:pt x="54" y="3006"/>
                  </a:lnTo>
                  <a:lnTo>
                    <a:pt x="89" y="2797"/>
                  </a:lnTo>
                  <a:lnTo>
                    <a:pt x="132" y="2595"/>
                  </a:lnTo>
                  <a:lnTo>
                    <a:pt x="184" y="2397"/>
                  </a:lnTo>
                  <a:lnTo>
                    <a:pt x="242" y="2204"/>
                  </a:lnTo>
                  <a:lnTo>
                    <a:pt x="311" y="2016"/>
                  </a:lnTo>
                  <a:lnTo>
                    <a:pt x="386" y="1834"/>
                  </a:lnTo>
                  <a:lnTo>
                    <a:pt x="469" y="1659"/>
                  </a:lnTo>
                  <a:lnTo>
                    <a:pt x="560" y="1491"/>
                  </a:lnTo>
                  <a:lnTo>
                    <a:pt x="658" y="1329"/>
                  </a:lnTo>
                  <a:lnTo>
                    <a:pt x="765" y="1173"/>
                  </a:lnTo>
                  <a:lnTo>
                    <a:pt x="879" y="1027"/>
                  </a:lnTo>
                  <a:lnTo>
                    <a:pt x="999" y="887"/>
                  </a:lnTo>
                  <a:lnTo>
                    <a:pt x="1127" y="757"/>
                  </a:lnTo>
                  <a:lnTo>
                    <a:pt x="1262" y="634"/>
                  </a:lnTo>
                  <a:lnTo>
                    <a:pt x="1405" y="521"/>
                  </a:lnTo>
                  <a:lnTo>
                    <a:pt x="1554" y="418"/>
                  </a:lnTo>
                  <a:lnTo>
                    <a:pt x="1711" y="323"/>
                  </a:lnTo>
                  <a:lnTo>
                    <a:pt x="1791" y="280"/>
                  </a:lnTo>
                  <a:lnTo>
                    <a:pt x="1875" y="239"/>
                  </a:lnTo>
                  <a:lnTo>
                    <a:pt x="2046" y="166"/>
                  </a:lnTo>
                  <a:lnTo>
                    <a:pt x="2221" y="107"/>
                  </a:lnTo>
                  <a:lnTo>
                    <a:pt x="2398" y="60"/>
                  </a:lnTo>
                  <a:lnTo>
                    <a:pt x="2578" y="28"/>
                  </a:lnTo>
                  <a:lnTo>
                    <a:pt x="2761" y="8"/>
                  </a:lnTo>
                  <a:lnTo>
                    <a:pt x="2943" y="0"/>
                  </a:lnTo>
                  <a:lnTo>
                    <a:pt x="3129" y="6"/>
                  </a:lnTo>
                  <a:lnTo>
                    <a:pt x="3315" y="22"/>
                  </a:lnTo>
                  <a:lnTo>
                    <a:pt x="3502" y="51"/>
                  </a:lnTo>
                  <a:lnTo>
                    <a:pt x="3690" y="92"/>
                  </a:lnTo>
                  <a:lnTo>
                    <a:pt x="3877" y="144"/>
                  </a:lnTo>
                  <a:lnTo>
                    <a:pt x="4063" y="206"/>
                  </a:lnTo>
                  <a:lnTo>
                    <a:pt x="4250" y="280"/>
                  </a:lnTo>
                  <a:lnTo>
                    <a:pt x="4435" y="365"/>
                  </a:lnTo>
                  <a:lnTo>
                    <a:pt x="4618" y="459"/>
                  </a:lnTo>
                  <a:lnTo>
                    <a:pt x="4799" y="564"/>
                  </a:lnTo>
                  <a:lnTo>
                    <a:pt x="4980" y="680"/>
                  </a:lnTo>
                  <a:lnTo>
                    <a:pt x="5156" y="804"/>
                  </a:lnTo>
                  <a:lnTo>
                    <a:pt x="5329" y="937"/>
                  </a:lnTo>
                  <a:lnTo>
                    <a:pt x="5501" y="1080"/>
                  </a:lnTo>
                  <a:lnTo>
                    <a:pt x="5668" y="1232"/>
                  </a:lnTo>
                  <a:lnTo>
                    <a:pt x="5830" y="1391"/>
                  </a:lnTo>
                  <a:lnTo>
                    <a:pt x="5989" y="1560"/>
                  </a:lnTo>
                  <a:lnTo>
                    <a:pt x="6142" y="1736"/>
                  </a:lnTo>
                  <a:lnTo>
                    <a:pt x="6291" y="1921"/>
                  </a:lnTo>
                  <a:lnTo>
                    <a:pt x="6434" y="2113"/>
                  </a:lnTo>
                  <a:lnTo>
                    <a:pt x="6571" y="2313"/>
                  </a:lnTo>
                  <a:lnTo>
                    <a:pt x="6702" y="2519"/>
                  </a:lnTo>
                  <a:lnTo>
                    <a:pt x="6828" y="2731"/>
                  </a:lnTo>
                  <a:lnTo>
                    <a:pt x="6944" y="2952"/>
                  </a:lnTo>
                  <a:lnTo>
                    <a:pt x="7055" y="3177"/>
                  </a:lnTo>
                  <a:lnTo>
                    <a:pt x="7106" y="329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8">
              <a:extLst>
                <a:ext uri="{FF2B5EF4-FFF2-40B4-BE49-F238E27FC236}">
                  <a16:creationId xmlns:a16="http://schemas.microsoft.com/office/drawing/2014/main" id="{E64E86C3-71A3-5F58-8ABF-3CB6AE982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741363"/>
              <a:ext cx="3079750" cy="3749675"/>
            </a:xfrm>
            <a:custGeom>
              <a:avLst/>
              <a:gdLst>
                <a:gd name="T0" fmla="*/ 7356 w 7759"/>
                <a:gd name="T1" fmla="*/ 3599 h 9447"/>
                <a:gd name="T2" fmla="*/ 7577 w 7759"/>
                <a:gd name="T3" fmla="*/ 4302 h 9447"/>
                <a:gd name="T4" fmla="*/ 7710 w 7759"/>
                <a:gd name="T5" fmla="*/ 4998 h 9447"/>
                <a:gd name="T6" fmla="*/ 7759 w 7759"/>
                <a:gd name="T7" fmla="*/ 5678 h 9447"/>
                <a:gd name="T8" fmla="*/ 7727 w 7759"/>
                <a:gd name="T9" fmla="*/ 6334 h 9447"/>
                <a:gd name="T10" fmla="*/ 7616 w 7759"/>
                <a:gd name="T11" fmla="*/ 6955 h 9447"/>
                <a:gd name="T12" fmla="*/ 7426 w 7759"/>
                <a:gd name="T13" fmla="*/ 7529 h 9447"/>
                <a:gd name="T14" fmla="*/ 7163 w 7759"/>
                <a:gd name="T15" fmla="*/ 8049 h 9447"/>
                <a:gd name="T16" fmla="*/ 6828 w 7759"/>
                <a:gd name="T17" fmla="*/ 8501 h 9447"/>
                <a:gd name="T18" fmla="*/ 6422 w 7759"/>
                <a:gd name="T19" fmla="*/ 8880 h 9447"/>
                <a:gd name="T20" fmla="*/ 5947 w 7759"/>
                <a:gd name="T21" fmla="*/ 9170 h 9447"/>
                <a:gd name="T22" fmla="*/ 5599 w 7759"/>
                <a:gd name="T23" fmla="*/ 9310 h 9447"/>
                <a:gd name="T24" fmla="*/ 5058 w 7759"/>
                <a:gd name="T25" fmla="*/ 9428 h 9447"/>
                <a:gd name="T26" fmla="*/ 4501 w 7759"/>
                <a:gd name="T27" fmla="*/ 9439 h 9447"/>
                <a:gd name="T28" fmla="*/ 3940 w 7759"/>
                <a:gd name="T29" fmla="*/ 9349 h 9447"/>
                <a:gd name="T30" fmla="*/ 3380 w 7759"/>
                <a:gd name="T31" fmla="*/ 9162 h 9447"/>
                <a:gd name="T32" fmla="*/ 2833 w 7759"/>
                <a:gd name="T33" fmla="*/ 8885 h 9447"/>
                <a:gd name="T34" fmla="*/ 2308 w 7759"/>
                <a:gd name="T35" fmla="*/ 8522 h 9447"/>
                <a:gd name="T36" fmla="*/ 1813 w 7759"/>
                <a:gd name="T37" fmla="*/ 8078 h 9447"/>
                <a:gd name="T38" fmla="*/ 1357 w 7759"/>
                <a:gd name="T39" fmla="*/ 7559 h 9447"/>
                <a:gd name="T40" fmla="*/ 948 w 7759"/>
                <a:gd name="T41" fmla="*/ 6968 h 9447"/>
                <a:gd name="T42" fmla="*/ 597 w 7759"/>
                <a:gd name="T43" fmla="*/ 6312 h 9447"/>
                <a:gd name="T44" fmla="*/ 403 w 7759"/>
                <a:gd name="T45" fmla="*/ 5847 h 9447"/>
                <a:gd name="T46" fmla="*/ 182 w 7759"/>
                <a:gd name="T47" fmla="*/ 5145 h 9447"/>
                <a:gd name="T48" fmla="*/ 50 w 7759"/>
                <a:gd name="T49" fmla="*/ 4449 h 9447"/>
                <a:gd name="T50" fmla="*/ 0 w 7759"/>
                <a:gd name="T51" fmla="*/ 3769 h 9447"/>
                <a:gd name="T52" fmla="*/ 32 w 7759"/>
                <a:gd name="T53" fmla="*/ 3113 h 9447"/>
                <a:gd name="T54" fmla="*/ 143 w 7759"/>
                <a:gd name="T55" fmla="*/ 2492 h 9447"/>
                <a:gd name="T56" fmla="*/ 333 w 7759"/>
                <a:gd name="T57" fmla="*/ 1918 h 9447"/>
                <a:gd name="T58" fmla="*/ 596 w 7759"/>
                <a:gd name="T59" fmla="*/ 1398 h 9447"/>
                <a:gd name="T60" fmla="*/ 931 w 7759"/>
                <a:gd name="T61" fmla="*/ 945 h 9447"/>
                <a:gd name="T62" fmla="*/ 1338 w 7759"/>
                <a:gd name="T63" fmla="*/ 567 h 9447"/>
                <a:gd name="T64" fmla="*/ 1812 w 7759"/>
                <a:gd name="T65" fmla="*/ 276 h 9447"/>
                <a:gd name="T66" fmla="*/ 2160 w 7759"/>
                <a:gd name="T67" fmla="*/ 137 h 9447"/>
                <a:gd name="T68" fmla="*/ 2701 w 7759"/>
                <a:gd name="T69" fmla="*/ 19 h 9447"/>
                <a:gd name="T70" fmla="*/ 3258 w 7759"/>
                <a:gd name="T71" fmla="*/ 7 h 9447"/>
                <a:gd name="T72" fmla="*/ 3819 w 7759"/>
                <a:gd name="T73" fmla="*/ 98 h 9447"/>
                <a:gd name="T74" fmla="*/ 4379 w 7759"/>
                <a:gd name="T75" fmla="*/ 284 h 9447"/>
                <a:gd name="T76" fmla="*/ 4926 w 7759"/>
                <a:gd name="T77" fmla="*/ 561 h 9447"/>
                <a:gd name="T78" fmla="*/ 5451 w 7759"/>
                <a:gd name="T79" fmla="*/ 925 h 9447"/>
                <a:gd name="T80" fmla="*/ 5946 w 7759"/>
                <a:gd name="T81" fmla="*/ 1368 h 9447"/>
                <a:gd name="T82" fmla="*/ 6402 w 7759"/>
                <a:gd name="T83" fmla="*/ 1888 h 9447"/>
                <a:gd name="T84" fmla="*/ 6811 w 7759"/>
                <a:gd name="T85" fmla="*/ 2479 h 9447"/>
                <a:gd name="T86" fmla="*/ 7162 w 7759"/>
                <a:gd name="T87" fmla="*/ 3135 h 9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59" h="9447">
                  <a:moveTo>
                    <a:pt x="7214" y="3250"/>
                  </a:moveTo>
                  <a:lnTo>
                    <a:pt x="7264" y="3366"/>
                  </a:lnTo>
                  <a:lnTo>
                    <a:pt x="7356" y="3599"/>
                  </a:lnTo>
                  <a:lnTo>
                    <a:pt x="7439" y="3834"/>
                  </a:lnTo>
                  <a:lnTo>
                    <a:pt x="7513" y="4067"/>
                  </a:lnTo>
                  <a:lnTo>
                    <a:pt x="7577" y="4302"/>
                  </a:lnTo>
                  <a:lnTo>
                    <a:pt x="7630" y="4534"/>
                  </a:lnTo>
                  <a:lnTo>
                    <a:pt x="7675" y="4767"/>
                  </a:lnTo>
                  <a:lnTo>
                    <a:pt x="7710" y="4998"/>
                  </a:lnTo>
                  <a:lnTo>
                    <a:pt x="7735" y="5227"/>
                  </a:lnTo>
                  <a:lnTo>
                    <a:pt x="7752" y="5454"/>
                  </a:lnTo>
                  <a:lnTo>
                    <a:pt x="7759" y="5678"/>
                  </a:lnTo>
                  <a:lnTo>
                    <a:pt x="7757" y="5900"/>
                  </a:lnTo>
                  <a:lnTo>
                    <a:pt x="7747" y="6119"/>
                  </a:lnTo>
                  <a:lnTo>
                    <a:pt x="7727" y="6334"/>
                  </a:lnTo>
                  <a:lnTo>
                    <a:pt x="7699" y="6545"/>
                  </a:lnTo>
                  <a:lnTo>
                    <a:pt x="7661" y="6753"/>
                  </a:lnTo>
                  <a:lnTo>
                    <a:pt x="7616" y="6955"/>
                  </a:lnTo>
                  <a:lnTo>
                    <a:pt x="7561" y="7152"/>
                  </a:lnTo>
                  <a:lnTo>
                    <a:pt x="7498" y="7344"/>
                  </a:lnTo>
                  <a:lnTo>
                    <a:pt x="7426" y="7529"/>
                  </a:lnTo>
                  <a:lnTo>
                    <a:pt x="7347" y="7709"/>
                  </a:lnTo>
                  <a:lnTo>
                    <a:pt x="7259" y="7881"/>
                  </a:lnTo>
                  <a:lnTo>
                    <a:pt x="7163" y="8049"/>
                  </a:lnTo>
                  <a:lnTo>
                    <a:pt x="7060" y="8207"/>
                  </a:lnTo>
                  <a:lnTo>
                    <a:pt x="6947" y="8358"/>
                  </a:lnTo>
                  <a:lnTo>
                    <a:pt x="6828" y="8501"/>
                  </a:lnTo>
                  <a:lnTo>
                    <a:pt x="6699" y="8636"/>
                  </a:lnTo>
                  <a:lnTo>
                    <a:pt x="6564" y="8762"/>
                  </a:lnTo>
                  <a:lnTo>
                    <a:pt x="6422" y="8880"/>
                  </a:lnTo>
                  <a:lnTo>
                    <a:pt x="6270" y="8986"/>
                  </a:lnTo>
                  <a:lnTo>
                    <a:pt x="6113" y="9083"/>
                  </a:lnTo>
                  <a:lnTo>
                    <a:pt x="5947" y="9170"/>
                  </a:lnTo>
                  <a:lnTo>
                    <a:pt x="5862" y="9209"/>
                  </a:lnTo>
                  <a:lnTo>
                    <a:pt x="5775" y="9246"/>
                  </a:lnTo>
                  <a:lnTo>
                    <a:pt x="5599" y="9310"/>
                  </a:lnTo>
                  <a:lnTo>
                    <a:pt x="5421" y="9362"/>
                  </a:lnTo>
                  <a:lnTo>
                    <a:pt x="5241" y="9401"/>
                  </a:lnTo>
                  <a:lnTo>
                    <a:pt x="5058" y="9428"/>
                  </a:lnTo>
                  <a:lnTo>
                    <a:pt x="4874" y="9443"/>
                  </a:lnTo>
                  <a:lnTo>
                    <a:pt x="4688" y="9447"/>
                  </a:lnTo>
                  <a:lnTo>
                    <a:pt x="4501" y="9439"/>
                  </a:lnTo>
                  <a:lnTo>
                    <a:pt x="4314" y="9420"/>
                  </a:lnTo>
                  <a:lnTo>
                    <a:pt x="4126" y="9390"/>
                  </a:lnTo>
                  <a:lnTo>
                    <a:pt x="3940" y="9349"/>
                  </a:lnTo>
                  <a:lnTo>
                    <a:pt x="3752" y="9297"/>
                  </a:lnTo>
                  <a:lnTo>
                    <a:pt x="3565" y="9235"/>
                  </a:lnTo>
                  <a:lnTo>
                    <a:pt x="3380" y="9162"/>
                  </a:lnTo>
                  <a:lnTo>
                    <a:pt x="3196" y="9080"/>
                  </a:lnTo>
                  <a:lnTo>
                    <a:pt x="3014" y="8987"/>
                  </a:lnTo>
                  <a:lnTo>
                    <a:pt x="2833" y="8885"/>
                  </a:lnTo>
                  <a:lnTo>
                    <a:pt x="2655" y="8773"/>
                  </a:lnTo>
                  <a:lnTo>
                    <a:pt x="2480" y="8653"/>
                  </a:lnTo>
                  <a:lnTo>
                    <a:pt x="2308" y="8522"/>
                  </a:lnTo>
                  <a:lnTo>
                    <a:pt x="2139" y="8383"/>
                  </a:lnTo>
                  <a:lnTo>
                    <a:pt x="1974" y="8234"/>
                  </a:lnTo>
                  <a:lnTo>
                    <a:pt x="1813" y="8078"/>
                  </a:lnTo>
                  <a:lnTo>
                    <a:pt x="1656" y="7913"/>
                  </a:lnTo>
                  <a:lnTo>
                    <a:pt x="1503" y="7740"/>
                  </a:lnTo>
                  <a:lnTo>
                    <a:pt x="1357" y="7559"/>
                  </a:lnTo>
                  <a:lnTo>
                    <a:pt x="1214" y="7370"/>
                  </a:lnTo>
                  <a:lnTo>
                    <a:pt x="1078" y="7173"/>
                  </a:lnTo>
                  <a:lnTo>
                    <a:pt x="948" y="6968"/>
                  </a:lnTo>
                  <a:lnTo>
                    <a:pt x="824" y="6756"/>
                  </a:lnTo>
                  <a:lnTo>
                    <a:pt x="707" y="6537"/>
                  </a:lnTo>
                  <a:lnTo>
                    <a:pt x="597" y="6312"/>
                  </a:lnTo>
                  <a:lnTo>
                    <a:pt x="545" y="6197"/>
                  </a:lnTo>
                  <a:lnTo>
                    <a:pt x="495" y="6080"/>
                  </a:lnTo>
                  <a:lnTo>
                    <a:pt x="403" y="5847"/>
                  </a:lnTo>
                  <a:lnTo>
                    <a:pt x="320" y="5613"/>
                  </a:lnTo>
                  <a:lnTo>
                    <a:pt x="246" y="5380"/>
                  </a:lnTo>
                  <a:lnTo>
                    <a:pt x="182" y="5145"/>
                  </a:lnTo>
                  <a:lnTo>
                    <a:pt x="129" y="4912"/>
                  </a:lnTo>
                  <a:lnTo>
                    <a:pt x="85" y="4680"/>
                  </a:lnTo>
                  <a:lnTo>
                    <a:pt x="50" y="4449"/>
                  </a:lnTo>
                  <a:lnTo>
                    <a:pt x="24" y="4220"/>
                  </a:lnTo>
                  <a:lnTo>
                    <a:pt x="7" y="3993"/>
                  </a:lnTo>
                  <a:lnTo>
                    <a:pt x="0" y="3769"/>
                  </a:lnTo>
                  <a:lnTo>
                    <a:pt x="2" y="3546"/>
                  </a:lnTo>
                  <a:lnTo>
                    <a:pt x="13" y="3328"/>
                  </a:lnTo>
                  <a:lnTo>
                    <a:pt x="32" y="3113"/>
                  </a:lnTo>
                  <a:lnTo>
                    <a:pt x="60" y="2902"/>
                  </a:lnTo>
                  <a:lnTo>
                    <a:pt x="98" y="2694"/>
                  </a:lnTo>
                  <a:lnTo>
                    <a:pt x="143" y="2492"/>
                  </a:lnTo>
                  <a:lnTo>
                    <a:pt x="198" y="2295"/>
                  </a:lnTo>
                  <a:lnTo>
                    <a:pt x="261" y="2103"/>
                  </a:lnTo>
                  <a:lnTo>
                    <a:pt x="333" y="1918"/>
                  </a:lnTo>
                  <a:lnTo>
                    <a:pt x="412" y="1738"/>
                  </a:lnTo>
                  <a:lnTo>
                    <a:pt x="500" y="1564"/>
                  </a:lnTo>
                  <a:lnTo>
                    <a:pt x="596" y="1398"/>
                  </a:lnTo>
                  <a:lnTo>
                    <a:pt x="699" y="1240"/>
                  </a:lnTo>
                  <a:lnTo>
                    <a:pt x="812" y="1088"/>
                  </a:lnTo>
                  <a:lnTo>
                    <a:pt x="931" y="945"/>
                  </a:lnTo>
                  <a:lnTo>
                    <a:pt x="1060" y="811"/>
                  </a:lnTo>
                  <a:lnTo>
                    <a:pt x="1195" y="684"/>
                  </a:lnTo>
                  <a:lnTo>
                    <a:pt x="1338" y="567"/>
                  </a:lnTo>
                  <a:lnTo>
                    <a:pt x="1489" y="461"/>
                  </a:lnTo>
                  <a:lnTo>
                    <a:pt x="1647" y="364"/>
                  </a:lnTo>
                  <a:lnTo>
                    <a:pt x="1812" y="276"/>
                  </a:lnTo>
                  <a:lnTo>
                    <a:pt x="1897" y="237"/>
                  </a:lnTo>
                  <a:lnTo>
                    <a:pt x="1984" y="201"/>
                  </a:lnTo>
                  <a:lnTo>
                    <a:pt x="2160" y="137"/>
                  </a:lnTo>
                  <a:lnTo>
                    <a:pt x="2338" y="85"/>
                  </a:lnTo>
                  <a:lnTo>
                    <a:pt x="2518" y="46"/>
                  </a:lnTo>
                  <a:lnTo>
                    <a:pt x="2701" y="19"/>
                  </a:lnTo>
                  <a:lnTo>
                    <a:pt x="2885" y="4"/>
                  </a:lnTo>
                  <a:lnTo>
                    <a:pt x="3071" y="0"/>
                  </a:lnTo>
                  <a:lnTo>
                    <a:pt x="3258" y="7"/>
                  </a:lnTo>
                  <a:lnTo>
                    <a:pt x="3445" y="27"/>
                  </a:lnTo>
                  <a:lnTo>
                    <a:pt x="3633" y="57"/>
                  </a:lnTo>
                  <a:lnTo>
                    <a:pt x="3819" y="98"/>
                  </a:lnTo>
                  <a:lnTo>
                    <a:pt x="4007" y="150"/>
                  </a:lnTo>
                  <a:lnTo>
                    <a:pt x="4194" y="212"/>
                  </a:lnTo>
                  <a:lnTo>
                    <a:pt x="4379" y="284"/>
                  </a:lnTo>
                  <a:lnTo>
                    <a:pt x="4563" y="367"/>
                  </a:lnTo>
                  <a:lnTo>
                    <a:pt x="4745" y="460"/>
                  </a:lnTo>
                  <a:lnTo>
                    <a:pt x="4926" y="561"/>
                  </a:lnTo>
                  <a:lnTo>
                    <a:pt x="5104" y="674"/>
                  </a:lnTo>
                  <a:lnTo>
                    <a:pt x="5279" y="794"/>
                  </a:lnTo>
                  <a:lnTo>
                    <a:pt x="5451" y="925"/>
                  </a:lnTo>
                  <a:lnTo>
                    <a:pt x="5621" y="1064"/>
                  </a:lnTo>
                  <a:lnTo>
                    <a:pt x="5785" y="1212"/>
                  </a:lnTo>
                  <a:lnTo>
                    <a:pt x="5946" y="1368"/>
                  </a:lnTo>
                  <a:lnTo>
                    <a:pt x="6103" y="1534"/>
                  </a:lnTo>
                  <a:lnTo>
                    <a:pt x="6256" y="1707"/>
                  </a:lnTo>
                  <a:lnTo>
                    <a:pt x="6402" y="1888"/>
                  </a:lnTo>
                  <a:lnTo>
                    <a:pt x="6545" y="2077"/>
                  </a:lnTo>
                  <a:lnTo>
                    <a:pt x="6681" y="2274"/>
                  </a:lnTo>
                  <a:lnTo>
                    <a:pt x="6811" y="2479"/>
                  </a:lnTo>
                  <a:lnTo>
                    <a:pt x="6935" y="2690"/>
                  </a:lnTo>
                  <a:lnTo>
                    <a:pt x="7052" y="2910"/>
                  </a:lnTo>
                  <a:lnTo>
                    <a:pt x="7162" y="3135"/>
                  </a:lnTo>
                  <a:lnTo>
                    <a:pt x="7214" y="3250"/>
                  </a:lnTo>
                  <a:close/>
                </a:path>
              </a:pathLst>
            </a:custGeom>
            <a:solidFill>
              <a:srgbClr val="00AB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9">
              <a:extLst>
                <a:ext uri="{FF2B5EF4-FFF2-40B4-BE49-F238E27FC236}">
                  <a16:creationId xmlns:a16="http://schemas.microsoft.com/office/drawing/2014/main" id="{6CDD6D49-2536-18AE-CECA-269505DF2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741363"/>
              <a:ext cx="3079750" cy="3749675"/>
            </a:xfrm>
            <a:custGeom>
              <a:avLst/>
              <a:gdLst>
                <a:gd name="T0" fmla="*/ 1647 w 7759"/>
                <a:gd name="T1" fmla="*/ 363 h 9447"/>
                <a:gd name="T2" fmla="*/ 1195 w 7759"/>
                <a:gd name="T3" fmla="*/ 684 h 9447"/>
                <a:gd name="T4" fmla="*/ 812 w 7759"/>
                <a:gd name="T5" fmla="*/ 1088 h 9447"/>
                <a:gd name="T6" fmla="*/ 500 w 7759"/>
                <a:gd name="T7" fmla="*/ 1564 h 9447"/>
                <a:gd name="T8" fmla="*/ 261 w 7759"/>
                <a:gd name="T9" fmla="*/ 2103 h 9447"/>
                <a:gd name="T10" fmla="*/ 98 w 7759"/>
                <a:gd name="T11" fmla="*/ 2694 h 9447"/>
                <a:gd name="T12" fmla="*/ 13 w 7759"/>
                <a:gd name="T13" fmla="*/ 3328 h 9447"/>
                <a:gd name="T14" fmla="*/ 7 w 7759"/>
                <a:gd name="T15" fmla="*/ 3993 h 9447"/>
                <a:gd name="T16" fmla="*/ 84 w 7759"/>
                <a:gd name="T17" fmla="*/ 4680 h 9447"/>
                <a:gd name="T18" fmla="*/ 246 w 7759"/>
                <a:gd name="T19" fmla="*/ 5380 h 9447"/>
                <a:gd name="T20" fmla="*/ 495 w 7759"/>
                <a:gd name="T21" fmla="*/ 6080 h 9447"/>
                <a:gd name="T22" fmla="*/ 707 w 7759"/>
                <a:gd name="T23" fmla="*/ 6537 h 9447"/>
                <a:gd name="T24" fmla="*/ 1078 w 7759"/>
                <a:gd name="T25" fmla="*/ 7173 h 9447"/>
                <a:gd name="T26" fmla="*/ 1503 w 7759"/>
                <a:gd name="T27" fmla="*/ 7740 h 9447"/>
                <a:gd name="T28" fmla="*/ 1974 w 7759"/>
                <a:gd name="T29" fmla="*/ 8234 h 9447"/>
                <a:gd name="T30" fmla="*/ 2480 w 7759"/>
                <a:gd name="T31" fmla="*/ 8653 h 9447"/>
                <a:gd name="T32" fmla="*/ 3014 w 7759"/>
                <a:gd name="T33" fmla="*/ 8987 h 9447"/>
                <a:gd name="T34" fmla="*/ 3565 w 7759"/>
                <a:gd name="T35" fmla="*/ 9235 h 9447"/>
                <a:gd name="T36" fmla="*/ 4126 w 7759"/>
                <a:gd name="T37" fmla="*/ 9390 h 9447"/>
                <a:gd name="T38" fmla="*/ 4688 w 7759"/>
                <a:gd name="T39" fmla="*/ 9447 h 9447"/>
                <a:gd name="T40" fmla="*/ 5241 w 7759"/>
                <a:gd name="T41" fmla="*/ 9401 h 9447"/>
                <a:gd name="T42" fmla="*/ 5775 w 7759"/>
                <a:gd name="T43" fmla="*/ 9246 h 9447"/>
                <a:gd name="T44" fmla="*/ 6113 w 7759"/>
                <a:gd name="T45" fmla="*/ 9083 h 9447"/>
                <a:gd name="T46" fmla="*/ 6564 w 7759"/>
                <a:gd name="T47" fmla="*/ 8762 h 9447"/>
                <a:gd name="T48" fmla="*/ 6947 w 7759"/>
                <a:gd name="T49" fmla="*/ 8358 h 9447"/>
                <a:gd name="T50" fmla="*/ 7259 w 7759"/>
                <a:gd name="T51" fmla="*/ 7881 h 9447"/>
                <a:gd name="T52" fmla="*/ 7498 w 7759"/>
                <a:gd name="T53" fmla="*/ 7344 h 9447"/>
                <a:gd name="T54" fmla="*/ 7661 w 7759"/>
                <a:gd name="T55" fmla="*/ 6753 h 9447"/>
                <a:gd name="T56" fmla="*/ 7747 w 7759"/>
                <a:gd name="T57" fmla="*/ 6119 h 9447"/>
                <a:gd name="T58" fmla="*/ 7752 w 7759"/>
                <a:gd name="T59" fmla="*/ 5454 h 9447"/>
                <a:gd name="T60" fmla="*/ 7675 w 7759"/>
                <a:gd name="T61" fmla="*/ 4767 h 9447"/>
                <a:gd name="T62" fmla="*/ 7513 w 7759"/>
                <a:gd name="T63" fmla="*/ 4067 h 9447"/>
                <a:gd name="T64" fmla="*/ 7264 w 7759"/>
                <a:gd name="T65" fmla="*/ 3366 h 9447"/>
                <a:gd name="T66" fmla="*/ 7052 w 7759"/>
                <a:gd name="T67" fmla="*/ 2910 h 9447"/>
                <a:gd name="T68" fmla="*/ 6681 w 7759"/>
                <a:gd name="T69" fmla="*/ 2274 h 9447"/>
                <a:gd name="T70" fmla="*/ 6256 w 7759"/>
                <a:gd name="T71" fmla="*/ 1707 h 9447"/>
                <a:gd name="T72" fmla="*/ 5785 w 7759"/>
                <a:gd name="T73" fmla="*/ 1212 h 9447"/>
                <a:gd name="T74" fmla="*/ 5279 w 7759"/>
                <a:gd name="T75" fmla="*/ 794 h 9447"/>
                <a:gd name="T76" fmla="*/ 4745 w 7759"/>
                <a:gd name="T77" fmla="*/ 459 h 9447"/>
                <a:gd name="T78" fmla="*/ 4194 w 7759"/>
                <a:gd name="T79" fmla="*/ 211 h 9447"/>
                <a:gd name="T80" fmla="*/ 3633 w 7759"/>
                <a:gd name="T81" fmla="*/ 57 h 9447"/>
                <a:gd name="T82" fmla="*/ 3071 w 7759"/>
                <a:gd name="T83" fmla="*/ 0 h 9447"/>
                <a:gd name="T84" fmla="*/ 2518 w 7759"/>
                <a:gd name="T85" fmla="*/ 46 h 9447"/>
                <a:gd name="T86" fmla="*/ 1984 w 7759"/>
                <a:gd name="T87" fmla="*/ 201 h 9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759" h="9447">
                  <a:moveTo>
                    <a:pt x="1897" y="237"/>
                  </a:moveTo>
                  <a:lnTo>
                    <a:pt x="1812" y="276"/>
                  </a:lnTo>
                  <a:lnTo>
                    <a:pt x="1647" y="363"/>
                  </a:lnTo>
                  <a:lnTo>
                    <a:pt x="1489" y="461"/>
                  </a:lnTo>
                  <a:lnTo>
                    <a:pt x="1338" y="567"/>
                  </a:lnTo>
                  <a:lnTo>
                    <a:pt x="1195" y="684"/>
                  </a:lnTo>
                  <a:lnTo>
                    <a:pt x="1060" y="810"/>
                  </a:lnTo>
                  <a:lnTo>
                    <a:pt x="931" y="945"/>
                  </a:lnTo>
                  <a:lnTo>
                    <a:pt x="812" y="1088"/>
                  </a:lnTo>
                  <a:lnTo>
                    <a:pt x="699" y="1240"/>
                  </a:lnTo>
                  <a:lnTo>
                    <a:pt x="596" y="1398"/>
                  </a:lnTo>
                  <a:lnTo>
                    <a:pt x="500" y="1564"/>
                  </a:lnTo>
                  <a:lnTo>
                    <a:pt x="412" y="1738"/>
                  </a:lnTo>
                  <a:lnTo>
                    <a:pt x="333" y="1918"/>
                  </a:lnTo>
                  <a:lnTo>
                    <a:pt x="261" y="2103"/>
                  </a:lnTo>
                  <a:lnTo>
                    <a:pt x="198" y="2295"/>
                  </a:lnTo>
                  <a:lnTo>
                    <a:pt x="143" y="2492"/>
                  </a:lnTo>
                  <a:lnTo>
                    <a:pt x="98" y="2694"/>
                  </a:lnTo>
                  <a:lnTo>
                    <a:pt x="60" y="2902"/>
                  </a:lnTo>
                  <a:lnTo>
                    <a:pt x="32" y="3113"/>
                  </a:lnTo>
                  <a:lnTo>
                    <a:pt x="13" y="3328"/>
                  </a:lnTo>
                  <a:lnTo>
                    <a:pt x="2" y="3546"/>
                  </a:lnTo>
                  <a:lnTo>
                    <a:pt x="0" y="3769"/>
                  </a:lnTo>
                  <a:lnTo>
                    <a:pt x="7" y="3993"/>
                  </a:lnTo>
                  <a:lnTo>
                    <a:pt x="24" y="4220"/>
                  </a:lnTo>
                  <a:lnTo>
                    <a:pt x="49" y="4449"/>
                  </a:lnTo>
                  <a:lnTo>
                    <a:pt x="84" y="4680"/>
                  </a:lnTo>
                  <a:lnTo>
                    <a:pt x="129" y="4912"/>
                  </a:lnTo>
                  <a:lnTo>
                    <a:pt x="182" y="5145"/>
                  </a:lnTo>
                  <a:lnTo>
                    <a:pt x="246" y="5380"/>
                  </a:lnTo>
                  <a:lnTo>
                    <a:pt x="320" y="5613"/>
                  </a:lnTo>
                  <a:lnTo>
                    <a:pt x="403" y="5847"/>
                  </a:lnTo>
                  <a:lnTo>
                    <a:pt x="495" y="6080"/>
                  </a:lnTo>
                  <a:lnTo>
                    <a:pt x="545" y="6197"/>
                  </a:lnTo>
                  <a:lnTo>
                    <a:pt x="597" y="6312"/>
                  </a:lnTo>
                  <a:lnTo>
                    <a:pt x="707" y="6537"/>
                  </a:lnTo>
                  <a:lnTo>
                    <a:pt x="824" y="6756"/>
                  </a:lnTo>
                  <a:lnTo>
                    <a:pt x="948" y="6968"/>
                  </a:lnTo>
                  <a:lnTo>
                    <a:pt x="1078" y="7173"/>
                  </a:lnTo>
                  <a:lnTo>
                    <a:pt x="1214" y="7370"/>
                  </a:lnTo>
                  <a:lnTo>
                    <a:pt x="1357" y="7559"/>
                  </a:lnTo>
                  <a:lnTo>
                    <a:pt x="1503" y="7740"/>
                  </a:lnTo>
                  <a:lnTo>
                    <a:pt x="1655" y="7913"/>
                  </a:lnTo>
                  <a:lnTo>
                    <a:pt x="1813" y="8078"/>
                  </a:lnTo>
                  <a:lnTo>
                    <a:pt x="1974" y="8234"/>
                  </a:lnTo>
                  <a:lnTo>
                    <a:pt x="2138" y="8383"/>
                  </a:lnTo>
                  <a:lnTo>
                    <a:pt x="2308" y="8522"/>
                  </a:lnTo>
                  <a:lnTo>
                    <a:pt x="2480" y="8653"/>
                  </a:lnTo>
                  <a:lnTo>
                    <a:pt x="2655" y="8773"/>
                  </a:lnTo>
                  <a:lnTo>
                    <a:pt x="2833" y="8885"/>
                  </a:lnTo>
                  <a:lnTo>
                    <a:pt x="3014" y="8987"/>
                  </a:lnTo>
                  <a:lnTo>
                    <a:pt x="3196" y="9080"/>
                  </a:lnTo>
                  <a:lnTo>
                    <a:pt x="3380" y="9162"/>
                  </a:lnTo>
                  <a:lnTo>
                    <a:pt x="3565" y="9235"/>
                  </a:lnTo>
                  <a:lnTo>
                    <a:pt x="3752" y="9297"/>
                  </a:lnTo>
                  <a:lnTo>
                    <a:pt x="3940" y="9349"/>
                  </a:lnTo>
                  <a:lnTo>
                    <a:pt x="4126" y="9390"/>
                  </a:lnTo>
                  <a:lnTo>
                    <a:pt x="4314" y="9420"/>
                  </a:lnTo>
                  <a:lnTo>
                    <a:pt x="4501" y="9439"/>
                  </a:lnTo>
                  <a:lnTo>
                    <a:pt x="4688" y="9447"/>
                  </a:lnTo>
                  <a:lnTo>
                    <a:pt x="4874" y="9443"/>
                  </a:lnTo>
                  <a:lnTo>
                    <a:pt x="5058" y="9428"/>
                  </a:lnTo>
                  <a:lnTo>
                    <a:pt x="5241" y="9401"/>
                  </a:lnTo>
                  <a:lnTo>
                    <a:pt x="5421" y="9362"/>
                  </a:lnTo>
                  <a:lnTo>
                    <a:pt x="5599" y="9310"/>
                  </a:lnTo>
                  <a:lnTo>
                    <a:pt x="5775" y="9246"/>
                  </a:lnTo>
                  <a:lnTo>
                    <a:pt x="5862" y="9209"/>
                  </a:lnTo>
                  <a:lnTo>
                    <a:pt x="5947" y="9170"/>
                  </a:lnTo>
                  <a:lnTo>
                    <a:pt x="6113" y="9083"/>
                  </a:lnTo>
                  <a:lnTo>
                    <a:pt x="6270" y="8986"/>
                  </a:lnTo>
                  <a:lnTo>
                    <a:pt x="6422" y="8878"/>
                  </a:lnTo>
                  <a:lnTo>
                    <a:pt x="6564" y="8762"/>
                  </a:lnTo>
                  <a:lnTo>
                    <a:pt x="6699" y="8636"/>
                  </a:lnTo>
                  <a:lnTo>
                    <a:pt x="6828" y="8501"/>
                  </a:lnTo>
                  <a:lnTo>
                    <a:pt x="6947" y="8358"/>
                  </a:lnTo>
                  <a:lnTo>
                    <a:pt x="7060" y="8207"/>
                  </a:lnTo>
                  <a:lnTo>
                    <a:pt x="7163" y="8049"/>
                  </a:lnTo>
                  <a:lnTo>
                    <a:pt x="7259" y="7881"/>
                  </a:lnTo>
                  <a:lnTo>
                    <a:pt x="7347" y="7709"/>
                  </a:lnTo>
                  <a:lnTo>
                    <a:pt x="7426" y="7529"/>
                  </a:lnTo>
                  <a:lnTo>
                    <a:pt x="7498" y="7344"/>
                  </a:lnTo>
                  <a:lnTo>
                    <a:pt x="7561" y="7152"/>
                  </a:lnTo>
                  <a:lnTo>
                    <a:pt x="7616" y="6955"/>
                  </a:lnTo>
                  <a:lnTo>
                    <a:pt x="7661" y="6753"/>
                  </a:lnTo>
                  <a:lnTo>
                    <a:pt x="7699" y="6545"/>
                  </a:lnTo>
                  <a:lnTo>
                    <a:pt x="7727" y="6334"/>
                  </a:lnTo>
                  <a:lnTo>
                    <a:pt x="7747" y="6119"/>
                  </a:lnTo>
                  <a:lnTo>
                    <a:pt x="7757" y="5900"/>
                  </a:lnTo>
                  <a:lnTo>
                    <a:pt x="7759" y="5678"/>
                  </a:lnTo>
                  <a:lnTo>
                    <a:pt x="7752" y="5454"/>
                  </a:lnTo>
                  <a:lnTo>
                    <a:pt x="7735" y="5227"/>
                  </a:lnTo>
                  <a:lnTo>
                    <a:pt x="7710" y="4998"/>
                  </a:lnTo>
                  <a:lnTo>
                    <a:pt x="7675" y="4767"/>
                  </a:lnTo>
                  <a:lnTo>
                    <a:pt x="7630" y="4534"/>
                  </a:lnTo>
                  <a:lnTo>
                    <a:pt x="7577" y="4300"/>
                  </a:lnTo>
                  <a:lnTo>
                    <a:pt x="7513" y="4067"/>
                  </a:lnTo>
                  <a:lnTo>
                    <a:pt x="7439" y="3834"/>
                  </a:lnTo>
                  <a:lnTo>
                    <a:pt x="7356" y="3599"/>
                  </a:lnTo>
                  <a:lnTo>
                    <a:pt x="7264" y="3366"/>
                  </a:lnTo>
                  <a:lnTo>
                    <a:pt x="7214" y="3250"/>
                  </a:lnTo>
                  <a:lnTo>
                    <a:pt x="7162" y="3135"/>
                  </a:lnTo>
                  <a:lnTo>
                    <a:pt x="7052" y="2910"/>
                  </a:lnTo>
                  <a:lnTo>
                    <a:pt x="6935" y="2690"/>
                  </a:lnTo>
                  <a:lnTo>
                    <a:pt x="6811" y="2479"/>
                  </a:lnTo>
                  <a:lnTo>
                    <a:pt x="6681" y="2274"/>
                  </a:lnTo>
                  <a:lnTo>
                    <a:pt x="6545" y="2077"/>
                  </a:lnTo>
                  <a:lnTo>
                    <a:pt x="6402" y="1888"/>
                  </a:lnTo>
                  <a:lnTo>
                    <a:pt x="6256" y="1707"/>
                  </a:lnTo>
                  <a:lnTo>
                    <a:pt x="6103" y="1533"/>
                  </a:lnTo>
                  <a:lnTo>
                    <a:pt x="5946" y="1368"/>
                  </a:lnTo>
                  <a:lnTo>
                    <a:pt x="5785" y="1212"/>
                  </a:lnTo>
                  <a:lnTo>
                    <a:pt x="5621" y="1064"/>
                  </a:lnTo>
                  <a:lnTo>
                    <a:pt x="5451" y="925"/>
                  </a:lnTo>
                  <a:lnTo>
                    <a:pt x="5279" y="794"/>
                  </a:lnTo>
                  <a:lnTo>
                    <a:pt x="5104" y="674"/>
                  </a:lnTo>
                  <a:lnTo>
                    <a:pt x="4926" y="561"/>
                  </a:lnTo>
                  <a:lnTo>
                    <a:pt x="4745" y="459"/>
                  </a:lnTo>
                  <a:lnTo>
                    <a:pt x="4563" y="367"/>
                  </a:lnTo>
                  <a:lnTo>
                    <a:pt x="4379" y="284"/>
                  </a:lnTo>
                  <a:lnTo>
                    <a:pt x="4194" y="211"/>
                  </a:lnTo>
                  <a:lnTo>
                    <a:pt x="4007" y="150"/>
                  </a:lnTo>
                  <a:lnTo>
                    <a:pt x="3819" y="98"/>
                  </a:lnTo>
                  <a:lnTo>
                    <a:pt x="3633" y="57"/>
                  </a:lnTo>
                  <a:lnTo>
                    <a:pt x="3445" y="27"/>
                  </a:lnTo>
                  <a:lnTo>
                    <a:pt x="3258" y="7"/>
                  </a:lnTo>
                  <a:lnTo>
                    <a:pt x="3071" y="0"/>
                  </a:lnTo>
                  <a:lnTo>
                    <a:pt x="2885" y="4"/>
                  </a:lnTo>
                  <a:lnTo>
                    <a:pt x="2701" y="19"/>
                  </a:lnTo>
                  <a:lnTo>
                    <a:pt x="2518" y="46"/>
                  </a:lnTo>
                  <a:lnTo>
                    <a:pt x="2338" y="85"/>
                  </a:lnTo>
                  <a:lnTo>
                    <a:pt x="2160" y="136"/>
                  </a:lnTo>
                  <a:lnTo>
                    <a:pt x="1984" y="201"/>
                  </a:lnTo>
                  <a:lnTo>
                    <a:pt x="1897" y="23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999DDBB6-4E44-7221-CF59-AFAD938B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0575" y="1016000"/>
              <a:ext cx="2627313" cy="3198813"/>
            </a:xfrm>
            <a:custGeom>
              <a:avLst/>
              <a:gdLst>
                <a:gd name="T0" fmla="*/ 1842 w 6619"/>
                <a:gd name="T1" fmla="*/ 116 h 8061"/>
                <a:gd name="T2" fmla="*/ 2303 w 6619"/>
                <a:gd name="T3" fmla="*/ 16 h 8061"/>
                <a:gd name="T4" fmla="*/ 2777 w 6619"/>
                <a:gd name="T5" fmla="*/ 7 h 8061"/>
                <a:gd name="T6" fmla="*/ 3257 w 6619"/>
                <a:gd name="T7" fmla="*/ 84 h 8061"/>
                <a:gd name="T8" fmla="*/ 3735 w 6619"/>
                <a:gd name="T9" fmla="*/ 244 h 8061"/>
                <a:gd name="T10" fmla="*/ 4202 w 6619"/>
                <a:gd name="T11" fmla="*/ 480 h 8061"/>
                <a:gd name="T12" fmla="*/ 4650 w 6619"/>
                <a:gd name="T13" fmla="*/ 791 h 8061"/>
                <a:gd name="T14" fmla="*/ 5074 w 6619"/>
                <a:gd name="T15" fmla="*/ 1169 h 8061"/>
                <a:gd name="T16" fmla="*/ 5463 w 6619"/>
                <a:gd name="T17" fmla="*/ 1613 h 8061"/>
                <a:gd name="T18" fmla="*/ 5812 w 6619"/>
                <a:gd name="T19" fmla="*/ 2115 h 8061"/>
                <a:gd name="T20" fmla="*/ 6111 w 6619"/>
                <a:gd name="T21" fmla="*/ 2674 h 8061"/>
                <a:gd name="T22" fmla="*/ 6277 w 6619"/>
                <a:gd name="T23" fmla="*/ 3071 h 8061"/>
                <a:gd name="T24" fmla="*/ 6464 w 6619"/>
                <a:gd name="T25" fmla="*/ 3669 h 8061"/>
                <a:gd name="T26" fmla="*/ 6578 w 6619"/>
                <a:gd name="T27" fmla="*/ 4263 h 8061"/>
                <a:gd name="T28" fmla="*/ 6619 w 6619"/>
                <a:gd name="T29" fmla="*/ 4844 h 8061"/>
                <a:gd name="T30" fmla="*/ 6592 w 6619"/>
                <a:gd name="T31" fmla="*/ 5404 h 8061"/>
                <a:gd name="T32" fmla="*/ 6496 w 6619"/>
                <a:gd name="T33" fmla="*/ 5934 h 8061"/>
                <a:gd name="T34" fmla="*/ 6335 w 6619"/>
                <a:gd name="T35" fmla="*/ 6424 h 8061"/>
                <a:gd name="T36" fmla="*/ 6110 w 6619"/>
                <a:gd name="T37" fmla="*/ 6867 h 8061"/>
                <a:gd name="T38" fmla="*/ 5823 w 6619"/>
                <a:gd name="T39" fmla="*/ 7255 h 8061"/>
                <a:gd name="T40" fmla="*/ 5477 w 6619"/>
                <a:gd name="T41" fmla="*/ 7577 h 8061"/>
                <a:gd name="T42" fmla="*/ 5074 w 6619"/>
                <a:gd name="T43" fmla="*/ 7825 h 8061"/>
                <a:gd name="T44" fmla="*/ 4777 w 6619"/>
                <a:gd name="T45" fmla="*/ 7944 h 8061"/>
                <a:gd name="T46" fmla="*/ 4316 w 6619"/>
                <a:gd name="T47" fmla="*/ 8045 h 8061"/>
                <a:gd name="T48" fmla="*/ 3842 w 6619"/>
                <a:gd name="T49" fmla="*/ 8054 h 8061"/>
                <a:gd name="T50" fmla="*/ 3362 w 6619"/>
                <a:gd name="T51" fmla="*/ 7977 h 8061"/>
                <a:gd name="T52" fmla="*/ 2884 w 6619"/>
                <a:gd name="T53" fmla="*/ 7817 h 8061"/>
                <a:gd name="T54" fmla="*/ 2417 w 6619"/>
                <a:gd name="T55" fmla="*/ 7580 h 8061"/>
                <a:gd name="T56" fmla="*/ 1969 w 6619"/>
                <a:gd name="T57" fmla="*/ 7270 h 8061"/>
                <a:gd name="T58" fmla="*/ 1545 w 6619"/>
                <a:gd name="T59" fmla="*/ 6892 h 8061"/>
                <a:gd name="T60" fmla="*/ 1156 w 6619"/>
                <a:gd name="T61" fmla="*/ 6448 h 8061"/>
                <a:gd name="T62" fmla="*/ 807 w 6619"/>
                <a:gd name="T63" fmla="*/ 5945 h 8061"/>
                <a:gd name="T64" fmla="*/ 508 w 6619"/>
                <a:gd name="T65" fmla="*/ 5386 h 8061"/>
                <a:gd name="T66" fmla="*/ 342 w 6619"/>
                <a:gd name="T67" fmla="*/ 4990 h 8061"/>
                <a:gd name="T68" fmla="*/ 155 w 6619"/>
                <a:gd name="T69" fmla="*/ 4391 h 8061"/>
                <a:gd name="T70" fmla="*/ 41 w 6619"/>
                <a:gd name="T71" fmla="*/ 3798 h 8061"/>
                <a:gd name="T72" fmla="*/ 0 w 6619"/>
                <a:gd name="T73" fmla="*/ 3217 h 8061"/>
                <a:gd name="T74" fmla="*/ 27 w 6619"/>
                <a:gd name="T75" fmla="*/ 2657 h 8061"/>
                <a:gd name="T76" fmla="*/ 123 w 6619"/>
                <a:gd name="T77" fmla="*/ 2127 h 8061"/>
                <a:gd name="T78" fmla="*/ 284 w 6619"/>
                <a:gd name="T79" fmla="*/ 1636 h 8061"/>
                <a:gd name="T80" fmla="*/ 509 w 6619"/>
                <a:gd name="T81" fmla="*/ 1193 h 8061"/>
                <a:gd name="T82" fmla="*/ 794 w 6619"/>
                <a:gd name="T83" fmla="*/ 806 h 8061"/>
                <a:gd name="T84" fmla="*/ 1140 w 6619"/>
                <a:gd name="T85" fmla="*/ 484 h 8061"/>
                <a:gd name="T86" fmla="*/ 1545 w 6619"/>
                <a:gd name="T87" fmla="*/ 235 h 8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19" h="8061">
                  <a:moveTo>
                    <a:pt x="1617" y="202"/>
                  </a:moveTo>
                  <a:lnTo>
                    <a:pt x="1691" y="170"/>
                  </a:lnTo>
                  <a:lnTo>
                    <a:pt x="1842" y="116"/>
                  </a:lnTo>
                  <a:lnTo>
                    <a:pt x="1993" y="73"/>
                  </a:lnTo>
                  <a:lnTo>
                    <a:pt x="2148" y="39"/>
                  </a:lnTo>
                  <a:lnTo>
                    <a:pt x="2303" y="16"/>
                  </a:lnTo>
                  <a:lnTo>
                    <a:pt x="2460" y="3"/>
                  </a:lnTo>
                  <a:lnTo>
                    <a:pt x="2618" y="0"/>
                  </a:lnTo>
                  <a:lnTo>
                    <a:pt x="2777" y="7"/>
                  </a:lnTo>
                  <a:lnTo>
                    <a:pt x="2937" y="23"/>
                  </a:lnTo>
                  <a:lnTo>
                    <a:pt x="3098" y="49"/>
                  </a:lnTo>
                  <a:lnTo>
                    <a:pt x="3257" y="84"/>
                  </a:lnTo>
                  <a:lnTo>
                    <a:pt x="3418" y="128"/>
                  </a:lnTo>
                  <a:lnTo>
                    <a:pt x="3577" y="182"/>
                  </a:lnTo>
                  <a:lnTo>
                    <a:pt x="3735" y="244"/>
                  </a:lnTo>
                  <a:lnTo>
                    <a:pt x="3892" y="314"/>
                  </a:lnTo>
                  <a:lnTo>
                    <a:pt x="4048" y="393"/>
                  </a:lnTo>
                  <a:lnTo>
                    <a:pt x="4202" y="480"/>
                  </a:lnTo>
                  <a:lnTo>
                    <a:pt x="4354" y="576"/>
                  </a:lnTo>
                  <a:lnTo>
                    <a:pt x="4504" y="679"/>
                  </a:lnTo>
                  <a:lnTo>
                    <a:pt x="4650" y="791"/>
                  </a:lnTo>
                  <a:lnTo>
                    <a:pt x="4796" y="909"/>
                  </a:lnTo>
                  <a:lnTo>
                    <a:pt x="4937" y="1036"/>
                  </a:lnTo>
                  <a:lnTo>
                    <a:pt x="5074" y="1169"/>
                  </a:lnTo>
                  <a:lnTo>
                    <a:pt x="5208" y="1311"/>
                  </a:lnTo>
                  <a:lnTo>
                    <a:pt x="5337" y="1458"/>
                  </a:lnTo>
                  <a:lnTo>
                    <a:pt x="5463" y="1613"/>
                  </a:lnTo>
                  <a:lnTo>
                    <a:pt x="5585" y="1773"/>
                  </a:lnTo>
                  <a:lnTo>
                    <a:pt x="5700" y="1942"/>
                  </a:lnTo>
                  <a:lnTo>
                    <a:pt x="5812" y="2115"/>
                  </a:lnTo>
                  <a:lnTo>
                    <a:pt x="5917" y="2296"/>
                  </a:lnTo>
                  <a:lnTo>
                    <a:pt x="6016" y="2482"/>
                  </a:lnTo>
                  <a:lnTo>
                    <a:pt x="6111" y="2674"/>
                  </a:lnTo>
                  <a:lnTo>
                    <a:pt x="6155" y="2773"/>
                  </a:lnTo>
                  <a:lnTo>
                    <a:pt x="6198" y="2872"/>
                  </a:lnTo>
                  <a:lnTo>
                    <a:pt x="6277" y="3071"/>
                  </a:lnTo>
                  <a:lnTo>
                    <a:pt x="6347" y="3270"/>
                  </a:lnTo>
                  <a:lnTo>
                    <a:pt x="6411" y="3470"/>
                  </a:lnTo>
                  <a:lnTo>
                    <a:pt x="6464" y="3669"/>
                  </a:lnTo>
                  <a:lnTo>
                    <a:pt x="6510" y="3868"/>
                  </a:lnTo>
                  <a:lnTo>
                    <a:pt x="6548" y="4066"/>
                  </a:lnTo>
                  <a:lnTo>
                    <a:pt x="6578" y="4263"/>
                  </a:lnTo>
                  <a:lnTo>
                    <a:pt x="6598" y="4459"/>
                  </a:lnTo>
                  <a:lnTo>
                    <a:pt x="6613" y="4652"/>
                  </a:lnTo>
                  <a:lnTo>
                    <a:pt x="6619" y="4844"/>
                  </a:lnTo>
                  <a:lnTo>
                    <a:pt x="6618" y="5033"/>
                  </a:lnTo>
                  <a:lnTo>
                    <a:pt x="6609" y="5220"/>
                  </a:lnTo>
                  <a:lnTo>
                    <a:pt x="6592" y="5404"/>
                  </a:lnTo>
                  <a:lnTo>
                    <a:pt x="6567" y="5584"/>
                  </a:lnTo>
                  <a:lnTo>
                    <a:pt x="6535" y="5761"/>
                  </a:lnTo>
                  <a:lnTo>
                    <a:pt x="6496" y="5934"/>
                  </a:lnTo>
                  <a:lnTo>
                    <a:pt x="6449" y="6102"/>
                  </a:lnTo>
                  <a:lnTo>
                    <a:pt x="6396" y="6266"/>
                  </a:lnTo>
                  <a:lnTo>
                    <a:pt x="6335" y="6424"/>
                  </a:lnTo>
                  <a:lnTo>
                    <a:pt x="6267" y="6578"/>
                  </a:lnTo>
                  <a:lnTo>
                    <a:pt x="6193" y="6726"/>
                  </a:lnTo>
                  <a:lnTo>
                    <a:pt x="6110" y="6867"/>
                  </a:lnTo>
                  <a:lnTo>
                    <a:pt x="6022" y="7003"/>
                  </a:lnTo>
                  <a:lnTo>
                    <a:pt x="5926" y="7133"/>
                  </a:lnTo>
                  <a:lnTo>
                    <a:pt x="5823" y="7255"/>
                  </a:lnTo>
                  <a:lnTo>
                    <a:pt x="5716" y="7370"/>
                  </a:lnTo>
                  <a:lnTo>
                    <a:pt x="5600" y="7478"/>
                  </a:lnTo>
                  <a:lnTo>
                    <a:pt x="5477" y="7577"/>
                  </a:lnTo>
                  <a:lnTo>
                    <a:pt x="5349" y="7668"/>
                  </a:lnTo>
                  <a:lnTo>
                    <a:pt x="5215" y="7751"/>
                  </a:lnTo>
                  <a:lnTo>
                    <a:pt x="5074" y="7825"/>
                  </a:lnTo>
                  <a:lnTo>
                    <a:pt x="5002" y="7859"/>
                  </a:lnTo>
                  <a:lnTo>
                    <a:pt x="4928" y="7891"/>
                  </a:lnTo>
                  <a:lnTo>
                    <a:pt x="4777" y="7944"/>
                  </a:lnTo>
                  <a:lnTo>
                    <a:pt x="4626" y="7988"/>
                  </a:lnTo>
                  <a:lnTo>
                    <a:pt x="4472" y="8022"/>
                  </a:lnTo>
                  <a:lnTo>
                    <a:pt x="4316" y="8045"/>
                  </a:lnTo>
                  <a:lnTo>
                    <a:pt x="4159" y="8057"/>
                  </a:lnTo>
                  <a:lnTo>
                    <a:pt x="4001" y="8061"/>
                  </a:lnTo>
                  <a:lnTo>
                    <a:pt x="3842" y="8054"/>
                  </a:lnTo>
                  <a:lnTo>
                    <a:pt x="3682" y="8037"/>
                  </a:lnTo>
                  <a:lnTo>
                    <a:pt x="3521" y="8012"/>
                  </a:lnTo>
                  <a:lnTo>
                    <a:pt x="3362" y="7977"/>
                  </a:lnTo>
                  <a:lnTo>
                    <a:pt x="3201" y="7932"/>
                  </a:lnTo>
                  <a:lnTo>
                    <a:pt x="3042" y="7879"/>
                  </a:lnTo>
                  <a:lnTo>
                    <a:pt x="2884" y="7817"/>
                  </a:lnTo>
                  <a:lnTo>
                    <a:pt x="2727" y="7747"/>
                  </a:lnTo>
                  <a:lnTo>
                    <a:pt x="2571" y="7668"/>
                  </a:lnTo>
                  <a:lnTo>
                    <a:pt x="2417" y="7580"/>
                  </a:lnTo>
                  <a:lnTo>
                    <a:pt x="2265" y="7485"/>
                  </a:lnTo>
                  <a:lnTo>
                    <a:pt x="2115" y="7382"/>
                  </a:lnTo>
                  <a:lnTo>
                    <a:pt x="1969" y="7270"/>
                  </a:lnTo>
                  <a:lnTo>
                    <a:pt x="1824" y="7152"/>
                  </a:lnTo>
                  <a:lnTo>
                    <a:pt x="1682" y="7025"/>
                  </a:lnTo>
                  <a:lnTo>
                    <a:pt x="1545" y="6892"/>
                  </a:lnTo>
                  <a:lnTo>
                    <a:pt x="1411" y="6750"/>
                  </a:lnTo>
                  <a:lnTo>
                    <a:pt x="1282" y="6603"/>
                  </a:lnTo>
                  <a:lnTo>
                    <a:pt x="1156" y="6448"/>
                  </a:lnTo>
                  <a:lnTo>
                    <a:pt x="1034" y="6286"/>
                  </a:lnTo>
                  <a:lnTo>
                    <a:pt x="919" y="6119"/>
                  </a:lnTo>
                  <a:lnTo>
                    <a:pt x="807" y="5945"/>
                  </a:lnTo>
                  <a:lnTo>
                    <a:pt x="702" y="5764"/>
                  </a:lnTo>
                  <a:lnTo>
                    <a:pt x="603" y="5579"/>
                  </a:lnTo>
                  <a:lnTo>
                    <a:pt x="508" y="5386"/>
                  </a:lnTo>
                  <a:lnTo>
                    <a:pt x="464" y="5287"/>
                  </a:lnTo>
                  <a:lnTo>
                    <a:pt x="421" y="5189"/>
                  </a:lnTo>
                  <a:lnTo>
                    <a:pt x="342" y="4990"/>
                  </a:lnTo>
                  <a:lnTo>
                    <a:pt x="272" y="4791"/>
                  </a:lnTo>
                  <a:lnTo>
                    <a:pt x="210" y="4591"/>
                  </a:lnTo>
                  <a:lnTo>
                    <a:pt x="155" y="4391"/>
                  </a:lnTo>
                  <a:lnTo>
                    <a:pt x="109" y="4193"/>
                  </a:lnTo>
                  <a:lnTo>
                    <a:pt x="71" y="3995"/>
                  </a:lnTo>
                  <a:lnTo>
                    <a:pt x="41" y="3798"/>
                  </a:lnTo>
                  <a:lnTo>
                    <a:pt x="21" y="3602"/>
                  </a:lnTo>
                  <a:lnTo>
                    <a:pt x="6" y="3408"/>
                  </a:lnTo>
                  <a:lnTo>
                    <a:pt x="0" y="3217"/>
                  </a:lnTo>
                  <a:lnTo>
                    <a:pt x="1" y="3027"/>
                  </a:lnTo>
                  <a:lnTo>
                    <a:pt x="10" y="2840"/>
                  </a:lnTo>
                  <a:lnTo>
                    <a:pt x="27" y="2657"/>
                  </a:lnTo>
                  <a:lnTo>
                    <a:pt x="52" y="2476"/>
                  </a:lnTo>
                  <a:lnTo>
                    <a:pt x="84" y="2299"/>
                  </a:lnTo>
                  <a:lnTo>
                    <a:pt x="123" y="2127"/>
                  </a:lnTo>
                  <a:lnTo>
                    <a:pt x="170" y="1959"/>
                  </a:lnTo>
                  <a:lnTo>
                    <a:pt x="223" y="1795"/>
                  </a:lnTo>
                  <a:lnTo>
                    <a:pt x="284" y="1636"/>
                  </a:lnTo>
                  <a:lnTo>
                    <a:pt x="352" y="1483"/>
                  </a:lnTo>
                  <a:lnTo>
                    <a:pt x="426" y="1335"/>
                  </a:lnTo>
                  <a:lnTo>
                    <a:pt x="509" y="1193"/>
                  </a:lnTo>
                  <a:lnTo>
                    <a:pt x="597" y="1058"/>
                  </a:lnTo>
                  <a:lnTo>
                    <a:pt x="693" y="928"/>
                  </a:lnTo>
                  <a:lnTo>
                    <a:pt x="794" y="806"/>
                  </a:lnTo>
                  <a:lnTo>
                    <a:pt x="903" y="691"/>
                  </a:lnTo>
                  <a:lnTo>
                    <a:pt x="1019" y="583"/>
                  </a:lnTo>
                  <a:lnTo>
                    <a:pt x="1140" y="484"/>
                  </a:lnTo>
                  <a:lnTo>
                    <a:pt x="1269" y="393"/>
                  </a:lnTo>
                  <a:lnTo>
                    <a:pt x="1404" y="310"/>
                  </a:lnTo>
                  <a:lnTo>
                    <a:pt x="1545" y="235"/>
                  </a:lnTo>
                  <a:lnTo>
                    <a:pt x="1617" y="202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1">
              <a:extLst>
                <a:ext uri="{FF2B5EF4-FFF2-40B4-BE49-F238E27FC236}">
                  <a16:creationId xmlns:a16="http://schemas.microsoft.com/office/drawing/2014/main" id="{A9AFDE61-314A-A389-99AE-CEBA0C8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6638" y="1231900"/>
              <a:ext cx="2220913" cy="2705100"/>
            </a:xfrm>
            <a:custGeom>
              <a:avLst/>
              <a:gdLst>
                <a:gd name="T0" fmla="*/ 1188 w 5598"/>
                <a:gd name="T1" fmla="*/ 263 h 6817"/>
                <a:gd name="T2" fmla="*/ 862 w 5598"/>
                <a:gd name="T3" fmla="*/ 495 h 6817"/>
                <a:gd name="T4" fmla="*/ 586 w 5598"/>
                <a:gd name="T5" fmla="*/ 786 h 6817"/>
                <a:gd name="T6" fmla="*/ 361 w 5598"/>
                <a:gd name="T7" fmla="*/ 1129 h 6817"/>
                <a:gd name="T8" fmla="*/ 188 w 5598"/>
                <a:gd name="T9" fmla="*/ 1518 h 6817"/>
                <a:gd name="T10" fmla="*/ 70 w 5598"/>
                <a:gd name="T11" fmla="*/ 1944 h 6817"/>
                <a:gd name="T12" fmla="*/ 9 w 5598"/>
                <a:gd name="T13" fmla="*/ 2402 h 6817"/>
                <a:gd name="T14" fmla="*/ 6 w 5598"/>
                <a:gd name="T15" fmla="*/ 2882 h 6817"/>
                <a:gd name="T16" fmla="*/ 61 w 5598"/>
                <a:gd name="T17" fmla="*/ 3378 h 6817"/>
                <a:gd name="T18" fmla="*/ 178 w 5598"/>
                <a:gd name="T19" fmla="*/ 3882 h 6817"/>
                <a:gd name="T20" fmla="*/ 357 w 5598"/>
                <a:gd name="T21" fmla="*/ 4388 h 6817"/>
                <a:gd name="T22" fmla="*/ 510 w 5598"/>
                <a:gd name="T23" fmla="*/ 4718 h 6817"/>
                <a:gd name="T24" fmla="*/ 778 w 5598"/>
                <a:gd name="T25" fmla="*/ 5176 h 6817"/>
                <a:gd name="T26" fmla="*/ 1084 w 5598"/>
                <a:gd name="T27" fmla="*/ 5585 h 6817"/>
                <a:gd name="T28" fmla="*/ 1424 w 5598"/>
                <a:gd name="T29" fmla="*/ 5942 h 6817"/>
                <a:gd name="T30" fmla="*/ 1789 w 5598"/>
                <a:gd name="T31" fmla="*/ 6244 h 6817"/>
                <a:gd name="T32" fmla="*/ 2174 w 5598"/>
                <a:gd name="T33" fmla="*/ 6485 h 6817"/>
                <a:gd name="T34" fmla="*/ 2573 w 5598"/>
                <a:gd name="T35" fmla="*/ 6664 h 6817"/>
                <a:gd name="T36" fmla="*/ 2978 w 5598"/>
                <a:gd name="T37" fmla="*/ 6775 h 6817"/>
                <a:gd name="T38" fmla="*/ 3382 w 5598"/>
                <a:gd name="T39" fmla="*/ 6817 h 6817"/>
                <a:gd name="T40" fmla="*/ 3781 w 5598"/>
                <a:gd name="T41" fmla="*/ 6783 h 6817"/>
                <a:gd name="T42" fmla="*/ 4166 w 5598"/>
                <a:gd name="T43" fmla="*/ 6671 h 6817"/>
                <a:gd name="T44" fmla="*/ 4410 w 5598"/>
                <a:gd name="T45" fmla="*/ 6555 h 6817"/>
                <a:gd name="T46" fmla="*/ 4736 w 5598"/>
                <a:gd name="T47" fmla="*/ 6323 h 6817"/>
                <a:gd name="T48" fmla="*/ 5013 w 5598"/>
                <a:gd name="T49" fmla="*/ 6031 h 6817"/>
                <a:gd name="T50" fmla="*/ 5237 w 5598"/>
                <a:gd name="T51" fmla="*/ 5688 h 6817"/>
                <a:gd name="T52" fmla="*/ 5409 w 5598"/>
                <a:gd name="T53" fmla="*/ 5299 h 6817"/>
                <a:gd name="T54" fmla="*/ 5527 w 5598"/>
                <a:gd name="T55" fmla="*/ 4872 h 6817"/>
                <a:gd name="T56" fmla="*/ 5589 w 5598"/>
                <a:gd name="T57" fmla="*/ 4415 h 6817"/>
                <a:gd name="T58" fmla="*/ 5593 w 5598"/>
                <a:gd name="T59" fmla="*/ 3935 h 6817"/>
                <a:gd name="T60" fmla="*/ 5537 w 5598"/>
                <a:gd name="T61" fmla="*/ 3440 h 6817"/>
                <a:gd name="T62" fmla="*/ 5421 w 5598"/>
                <a:gd name="T63" fmla="*/ 2935 h 6817"/>
                <a:gd name="T64" fmla="*/ 5241 w 5598"/>
                <a:gd name="T65" fmla="*/ 2429 h 6817"/>
                <a:gd name="T66" fmla="*/ 5088 w 5598"/>
                <a:gd name="T67" fmla="*/ 2100 h 6817"/>
                <a:gd name="T68" fmla="*/ 4819 w 5598"/>
                <a:gd name="T69" fmla="*/ 1641 h 6817"/>
                <a:gd name="T70" fmla="*/ 4514 w 5598"/>
                <a:gd name="T71" fmla="*/ 1233 h 6817"/>
                <a:gd name="T72" fmla="*/ 4174 w 5598"/>
                <a:gd name="T73" fmla="*/ 875 h 6817"/>
                <a:gd name="T74" fmla="*/ 3808 w 5598"/>
                <a:gd name="T75" fmla="*/ 574 h 6817"/>
                <a:gd name="T76" fmla="*/ 3423 w 5598"/>
                <a:gd name="T77" fmla="*/ 332 h 6817"/>
                <a:gd name="T78" fmla="*/ 3026 w 5598"/>
                <a:gd name="T79" fmla="*/ 153 h 6817"/>
                <a:gd name="T80" fmla="*/ 2620 w 5598"/>
                <a:gd name="T81" fmla="*/ 42 h 6817"/>
                <a:gd name="T82" fmla="*/ 2215 w 5598"/>
                <a:gd name="T83" fmla="*/ 0 h 6817"/>
                <a:gd name="T84" fmla="*/ 1818 w 5598"/>
                <a:gd name="T85" fmla="*/ 34 h 6817"/>
                <a:gd name="T86" fmla="*/ 1431 w 5598"/>
                <a:gd name="T87" fmla="*/ 145 h 6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98" h="6817">
                  <a:moveTo>
                    <a:pt x="1369" y="173"/>
                  </a:moveTo>
                  <a:lnTo>
                    <a:pt x="1307" y="200"/>
                  </a:lnTo>
                  <a:lnTo>
                    <a:pt x="1188" y="263"/>
                  </a:lnTo>
                  <a:lnTo>
                    <a:pt x="1074" y="333"/>
                  </a:lnTo>
                  <a:lnTo>
                    <a:pt x="965" y="411"/>
                  </a:lnTo>
                  <a:lnTo>
                    <a:pt x="862" y="495"/>
                  </a:lnTo>
                  <a:lnTo>
                    <a:pt x="764" y="586"/>
                  </a:lnTo>
                  <a:lnTo>
                    <a:pt x="672" y="683"/>
                  </a:lnTo>
                  <a:lnTo>
                    <a:pt x="586" y="786"/>
                  </a:lnTo>
                  <a:lnTo>
                    <a:pt x="505" y="895"/>
                  </a:lnTo>
                  <a:lnTo>
                    <a:pt x="429" y="1010"/>
                  </a:lnTo>
                  <a:lnTo>
                    <a:pt x="361" y="1129"/>
                  </a:lnTo>
                  <a:lnTo>
                    <a:pt x="297" y="1255"/>
                  </a:lnTo>
                  <a:lnTo>
                    <a:pt x="240" y="1384"/>
                  </a:lnTo>
                  <a:lnTo>
                    <a:pt x="188" y="1518"/>
                  </a:lnTo>
                  <a:lnTo>
                    <a:pt x="143" y="1657"/>
                  </a:lnTo>
                  <a:lnTo>
                    <a:pt x="104" y="1799"/>
                  </a:lnTo>
                  <a:lnTo>
                    <a:pt x="70" y="1944"/>
                  </a:lnTo>
                  <a:lnTo>
                    <a:pt x="44" y="2093"/>
                  </a:lnTo>
                  <a:lnTo>
                    <a:pt x="24" y="2246"/>
                  </a:lnTo>
                  <a:lnTo>
                    <a:pt x="9" y="2402"/>
                  </a:lnTo>
                  <a:lnTo>
                    <a:pt x="2" y="2560"/>
                  </a:lnTo>
                  <a:lnTo>
                    <a:pt x="0" y="2720"/>
                  </a:lnTo>
                  <a:lnTo>
                    <a:pt x="6" y="2882"/>
                  </a:lnTo>
                  <a:lnTo>
                    <a:pt x="17" y="3046"/>
                  </a:lnTo>
                  <a:lnTo>
                    <a:pt x="35" y="3211"/>
                  </a:lnTo>
                  <a:lnTo>
                    <a:pt x="61" y="3378"/>
                  </a:lnTo>
                  <a:lnTo>
                    <a:pt x="92" y="3545"/>
                  </a:lnTo>
                  <a:lnTo>
                    <a:pt x="131" y="3714"/>
                  </a:lnTo>
                  <a:lnTo>
                    <a:pt x="178" y="3882"/>
                  </a:lnTo>
                  <a:lnTo>
                    <a:pt x="230" y="4051"/>
                  </a:lnTo>
                  <a:lnTo>
                    <a:pt x="291" y="4219"/>
                  </a:lnTo>
                  <a:lnTo>
                    <a:pt x="357" y="4388"/>
                  </a:lnTo>
                  <a:lnTo>
                    <a:pt x="393" y="4472"/>
                  </a:lnTo>
                  <a:lnTo>
                    <a:pt x="431" y="4555"/>
                  </a:lnTo>
                  <a:lnTo>
                    <a:pt x="510" y="4718"/>
                  </a:lnTo>
                  <a:lnTo>
                    <a:pt x="595" y="4875"/>
                  </a:lnTo>
                  <a:lnTo>
                    <a:pt x="683" y="5028"/>
                  </a:lnTo>
                  <a:lnTo>
                    <a:pt x="778" y="5176"/>
                  </a:lnTo>
                  <a:lnTo>
                    <a:pt x="877" y="5317"/>
                  </a:lnTo>
                  <a:lnTo>
                    <a:pt x="978" y="5454"/>
                  </a:lnTo>
                  <a:lnTo>
                    <a:pt x="1084" y="5585"/>
                  </a:lnTo>
                  <a:lnTo>
                    <a:pt x="1194" y="5710"/>
                  </a:lnTo>
                  <a:lnTo>
                    <a:pt x="1307" y="5829"/>
                  </a:lnTo>
                  <a:lnTo>
                    <a:pt x="1424" y="5942"/>
                  </a:lnTo>
                  <a:lnTo>
                    <a:pt x="1543" y="6049"/>
                  </a:lnTo>
                  <a:lnTo>
                    <a:pt x="1665" y="6149"/>
                  </a:lnTo>
                  <a:lnTo>
                    <a:pt x="1789" y="6244"/>
                  </a:lnTo>
                  <a:lnTo>
                    <a:pt x="1916" y="6331"/>
                  </a:lnTo>
                  <a:lnTo>
                    <a:pt x="2044" y="6411"/>
                  </a:lnTo>
                  <a:lnTo>
                    <a:pt x="2174" y="6485"/>
                  </a:lnTo>
                  <a:lnTo>
                    <a:pt x="2306" y="6552"/>
                  </a:lnTo>
                  <a:lnTo>
                    <a:pt x="2438" y="6612"/>
                  </a:lnTo>
                  <a:lnTo>
                    <a:pt x="2573" y="6664"/>
                  </a:lnTo>
                  <a:lnTo>
                    <a:pt x="2707" y="6709"/>
                  </a:lnTo>
                  <a:lnTo>
                    <a:pt x="2842" y="6745"/>
                  </a:lnTo>
                  <a:lnTo>
                    <a:pt x="2978" y="6775"/>
                  </a:lnTo>
                  <a:lnTo>
                    <a:pt x="3112" y="6797"/>
                  </a:lnTo>
                  <a:lnTo>
                    <a:pt x="3247" y="6810"/>
                  </a:lnTo>
                  <a:lnTo>
                    <a:pt x="3382" y="6817"/>
                  </a:lnTo>
                  <a:lnTo>
                    <a:pt x="3517" y="6814"/>
                  </a:lnTo>
                  <a:lnTo>
                    <a:pt x="3649" y="6802"/>
                  </a:lnTo>
                  <a:lnTo>
                    <a:pt x="3781" y="6783"/>
                  </a:lnTo>
                  <a:lnTo>
                    <a:pt x="3911" y="6754"/>
                  </a:lnTo>
                  <a:lnTo>
                    <a:pt x="4040" y="6718"/>
                  </a:lnTo>
                  <a:lnTo>
                    <a:pt x="4166" y="6671"/>
                  </a:lnTo>
                  <a:lnTo>
                    <a:pt x="4228" y="6645"/>
                  </a:lnTo>
                  <a:lnTo>
                    <a:pt x="4291" y="6617"/>
                  </a:lnTo>
                  <a:lnTo>
                    <a:pt x="4410" y="6555"/>
                  </a:lnTo>
                  <a:lnTo>
                    <a:pt x="4524" y="6483"/>
                  </a:lnTo>
                  <a:lnTo>
                    <a:pt x="4633" y="6407"/>
                  </a:lnTo>
                  <a:lnTo>
                    <a:pt x="4736" y="6323"/>
                  </a:lnTo>
                  <a:lnTo>
                    <a:pt x="4834" y="6232"/>
                  </a:lnTo>
                  <a:lnTo>
                    <a:pt x="4926" y="6135"/>
                  </a:lnTo>
                  <a:lnTo>
                    <a:pt x="5013" y="6031"/>
                  </a:lnTo>
                  <a:lnTo>
                    <a:pt x="5093" y="5922"/>
                  </a:lnTo>
                  <a:lnTo>
                    <a:pt x="5168" y="5807"/>
                  </a:lnTo>
                  <a:lnTo>
                    <a:pt x="5237" y="5688"/>
                  </a:lnTo>
                  <a:lnTo>
                    <a:pt x="5300" y="5562"/>
                  </a:lnTo>
                  <a:lnTo>
                    <a:pt x="5357" y="5432"/>
                  </a:lnTo>
                  <a:lnTo>
                    <a:pt x="5409" y="5299"/>
                  </a:lnTo>
                  <a:lnTo>
                    <a:pt x="5455" y="5160"/>
                  </a:lnTo>
                  <a:lnTo>
                    <a:pt x="5493" y="5019"/>
                  </a:lnTo>
                  <a:lnTo>
                    <a:pt x="5527" y="4872"/>
                  </a:lnTo>
                  <a:lnTo>
                    <a:pt x="5554" y="4723"/>
                  </a:lnTo>
                  <a:lnTo>
                    <a:pt x="5575" y="4570"/>
                  </a:lnTo>
                  <a:lnTo>
                    <a:pt x="5589" y="4415"/>
                  </a:lnTo>
                  <a:lnTo>
                    <a:pt x="5597" y="4258"/>
                  </a:lnTo>
                  <a:lnTo>
                    <a:pt x="5598" y="4097"/>
                  </a:lnTo>
                  <a:lnTo>
                    <a:pt x="5593" y="3935"/>
                  </a:lnTo>
                  <a:lnTo>
                    <a:pt x="5580" y="3772"/>
                  </a:lnTo>
                  <a:lnTo>
                    <a:pt x="5562" y="3606"/>
                  </a:lnTo>
                  <a:lnTo>
                    <a:pt x="5537" y="3440"/>
                  </a:lnTo>
                  <a:lnTo>
                    <a:pt x="5505" y="3272"/>
                  </a:lnTo>
                  <a:lnTo>
                    <a:pt x="5466" y="3103"/>
                  </a:lnTo>
                  <a:lnTo>
                    <a:pt x="5421" y="2935"/>
                  </a:lnTo>
                  <a:lnTo>
                    <a:pt x="5368" y="2766"/>
                  </a:lnTo>
                  <a:lnTo>
                    <a:pt x="5308" y="2598"/>
                  </a:lnTo>
                  <a:lnTo>
                    <a:pt x="5241" y="2429"/>
                  </a:lnTo>
                  <a:lnTo>
                    <a:pt x="5204" y="2346"/>
                  </a:lnTo>
                  <a:lnTo>
                    <a:pt x="5167" y="2262"/>
                  </a:lnTo>
                  <a:lnTo>
                    <a:pt x="5088" y="2100"/>
                  </a:lnTo>
                  <a:lnTo>
                    <a:pt x="5003" y="1942"/>
                  </a:lnTo>
                  <a:lnTo>
                    <a:pt x="4914" y="1789"/>
                  </a:lnTo>
                  <a:lnTo>
                    <a:pt x="4819" y="1641"/>
                  </a:lnTo>
                  <a:lnTo>
                    <a:pt x="4722" y="1500"/>
                  </a:lnTo>
                  <a:lnTo>
                    <a:pt x="4620" y="1364"/>
                  </a:lnTo>
                  <a:lnTo>
                    <a:pt x="4514" y="1233"/>
                  </a:lnTo>
                  <a:lnTo>
                    <a:pt x="4403" y="1107"/>
                  </a:lnTo>
                  <a:lnTo>
                    <a:pt x="4291" y="988"/>
                  </a:lnTo>
                  <a:lnTo>
                    <a:pt x="4174" y="875"/>
                  </a:lnTo>
                  <a:lnTo>
                    <a:pt x="4055" y="769"/>
                  </a:lnTo>
                  <a:lnTo>
                    <a:pt x="3933" y="668"/>
                  </a:lnTo>
                  <a:lnTo>
                    <a:pt x="3808" y="574"/>
                  </a:lnTo>
                  <a:lnTo>
                    <a:pt x="3683" y="486"/>
                  </a:lnTo>
                  <a:lnTo>
                    <a:pt x="3553" y="406"/>
                  </a:lnTo>
                  <a:lnTo>
                    <a:pt x="3423" y="332"/>
                  </a:lnTo>
                  <a:lnTo>
                    <a:pt x="3291" y="266"/>
                  </a:lnTo>
                  <a:lnTo>
                    <a:pt x="3159" y="206"/>
                  </a:lnTo>
                  <a:lnTo>
                    <a:pt x="3026" y="153"/>
                  </a:lnTo>
                  <a:lnTo>
                    <a:pt x="2891" y="109"/>
                  </a:lnTo>
                  <a:lnTo>
                    <a:pt x="2756" y="72"/>
                  </a:lnTo>
                  <a:lnTo>
                    <a:pt x="2620" y="42"/>
                  </a:lnTo>
                  <a:lnTo>
                    <a:pt x="2485" y="20"/>
                  </a:lnTo>
                  <a:lnTo>
                    <a:pt x="2350" y="7"/>
                  </a:lnTo>
                  <a:lnTo>
                    <a:pt x="2215" y="0"/>
                  </a:lnTo>
                  <a:lnTo>
                    <a:pt x="2082" y="3"/>
                  </a:lnTo>
                  <a:lnTo>
                    <a:pt x="1948" y="14"/>
                  </a:lnTo>
                  <a:lnTo>
                    <a:pt x="1818" y="34"/>
                  </a:lnTo>
                  <a:lnTo>
                    <a:pt x="1687" y="62"/>
                  </a:lnTo>
                  <a:lnTo>
                    <a:pt x="1558" y="99"/>
                  </a:lnTo>
                  <a:lnTo>
                    <a:pt x="1431" y="145"/>
                  </a:lnTo>
                  <a:lnTo>
                    <a:pt x="1369" y="173"/>
                  </a:lnTo>
                </a:path>
              </a:pathLst>
            </a:custGeom>
            <a:solidFill>
              <a:srgbClr val="FF82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B97D399F-D86E-A986-9302-2CF8924B1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2063" y="1506538"/>
              <a:ext cx="1770063" cy="2155825"/>
            </a:xfrm>
            <a:custGeom>
              <a:avLst/>
              <a:gdLst>
                <a:gd name="T0" fmla="*/ 1141 w 4461"/>
                <a:gd name="T1" fmla="*/ 114 h 5429"/>
                <a:gd name="T2" fmla="*/ 1344 w 4461"/>
                <a:gd name="T3" fmla="*/ 49 h 5429"/>
                <a:gd name="T4" fmla="*/ 1553 w 4461"/>
                <a:gd name="T5" fmla="*/ 10 h 5429"/>
                <a:gd name="T6" fmla="*/ 1765 w 4461"/>
                <a:gd name="T7" fmla="*/ 0 h 5429"/>
                <a:gd name="T8" fmla="*/ 1981 w 4461"/>
                <a:gd name="T9" fmla="*/ 15 h 5429"/>
                <a:gd name="T10" fmla="*/ 2250 w 4461"/>
                <a:gd name="T11" fmla="*/ 70 h 5429"/>
                <a:gd name="T12" fmla="*/ 2677 w 4461"/>
                <a:gd name="T13" fmla="*/ 237 h 5429"/>
                <a:gd name="T14" fmla="*/ 3085 w 4461"/>
                <a:gd name="T15" fmla="*/ 493 h 5429"/>
                <a:gd name="T16" fmla="*/ 3465 w 4461"/>
                <a:gd name="T17" fmla="*/ 833 h 5429"/>
                <a:gd name="T18" fmla="*/ 3803 w 4461"/>
                <a:gd name="T19" fmla="*/ 1250 h 5429"/>
                <a:gd name="T20" fmla="*/ 4087 w 4461"/>
                <a:gd name="T21" fmla="*/ 1735 h 5429"/>
                <a:gd name="T22" fmla="*/ 4205 w 4461"/>
                <a:gd name="T23" fmla="*/ 2001 h 5429"/>
                <a:gd name="T24" fmla="*/ 4372 w 4461"/>
                <a:gd name="T25" fmla="*/ 2539 h 5429"/>
                <a:gd name="T26" fmla="*/ 4452 w 4461"/>
                <a:gd name="T27" fmla="*/ 3069 h 5429"/>
                <a:gd name="T28" fmla="*/ 4448 w 4461"/>
                <a:gd name="T29" fmla="*/ 3578 h 5429"/>
                <a:gd name="T30" fmla="*/ 4363 w 4461"/>
                <a:gd name="T31" fmla="*/ 4054 h 5429"/>
                <a:gd name="T32" fmla="*/ 4200 w 4461"/>
                <a:gd name="T33" fmla="*/ 4482 h 5429"/>
                <a:gd name="T34" fmla="*/ 4058 w 4461"/>
                <a:gd name="T35" fmla="*/ 4718 h 5429"/>
                <a:gd name="T36" fmla="*/ 3925 w 4461"/>
                <a:gd name="T37" fmla="*/ 4886 h 5429"/>
                <a:gd name="T38" fmla="*/ 3773 w 4461"/>
                <a:gd name="T39" fmla="*/ 5036 h 5429"/>
                <a:gd name="T40" fmla="*/ 3605 w 4461"/>
                <a:gd name="T41" fmla="*/ 5165 h 5429"/>
                <a:gd name="T42" fmla="*/ 3419 w 4461"/>
                <a:gd name="T43" fmla="*/ 5271 h 5429"/>
                <a:gd name="T44" fmla="*/ 3321 w 4461"/>
                <a:gd name="T45" fmla="*/ 5315 h 5429"/>
                <a:gd name="T46" fmla="*/ 3117 w 4461"/>
                <a:gd name="T47" fmla="*/ 5381 h 5429"/>
                <a:gd name="T48" fmla="*/ 2909 w 4461"/>
                <a:gd name="T49" fmla="*/ 5419 h 5429"/>
                <a:gd name="T50" fmla="*/ 2696 w 4461"/>
                <a:gd name="T51" fmla="*/ 5429 h 5429"/>
                <a:gd name="T52" fmla="*/ 2481 w 4461"/>
                <a:gd name="T53" fmla="*/ 5414 h 5429"/>
                <a:gd name="T54" fmla="*/ 2213 w 4461"/>
                <a:gd name="T55" fmla="*/ 5359 h 5429"/>
                <a:gd name="T56" fmla="*/ 1786 w 4461"/>
                <a:gd name="T57" fmla="*/ 5193 h 5429"/>
                <a:gd name="T58" fmla="*/ 1377 w 4461"/>
                <a:gd name="T59" fmla="*/ 4935 h 5429"/>
                <a:gd name="T60" fmla="*/ 997 w 4461"/>
                <a:gd name="T61" fmla="*/ 4596 h 5429"/>
                <a:gd name="T62" fmla="*/ 659 w 4461"/>
                <a:gd name="T63" fmla="*/ 4180 h 5429"/>
                <a:gd name="T64" fmla="*/ 375 w 4461"/>
                <a:gd name="T65" fmla="*/ 3694 h 5429"/>
                <a:gd name="T66" fmla="*/ 257 w 4461"/>
                <a:gd name="T67" fmla="*/ 3428 h 5429"/>
                <a:gd name="T68" fmla="*/ 90 w 4461"/>
                <a:gd name="T69" fmla="*/ 2891 h 5429"/>
                <a:gd name="T70" fmla="*/ 9 w 4461"/>
                <a:gd name="T71" fmla="*/ 2361 h 5429"/>
                <a:gd name="T72" fmla="*/ 13 w 4461"/>
                <a:gd name="T73" fmla="*/ 1851 h 5429"/>
                <a:gd name="T74" fmla="*/ 99 w 4461"/>
                <a:gd name="T75" fmla="*/ 1375 h 5429"/>
                <a:gd name="T76" fmla="*/ 263 w 4461"/>
                <a:gd name="T77" fmla="*/ 947 h 5429"/>
                <a:gd name="T78" fmla="*/ 405 w 4461"/>
                <a:gd name="T79" fmla="*/ 711 h 5429"/>
                <a:gd name="T80" fmla="*/ 537 w 4461"/>
                <a:gd name="T81" fmla="*/ 543 h 5429"/>
                <a:gd name="T82" fmla="*/ 688 w 4461"/>
                <a:gd name="T83" fmla="*/ 392 h 5429"/>
                <a:gd name="T84" fmla="*/ 857 w 4461"/>
                <a:gd name="T85" fmla="*/ 264 h 5429"/>
                <a:gd name="T86" fmla="*/ 1042 w 4461"/>
                <a:gd name="T87" fmla="*/ 158 h 5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61" h="5429">
                  <a:moveTo>
                    <a:pt x="1091" y="136"/>
                  </a:moveTo>
                  <a:lnTo>
                    <a:pt x="1141" y="114"/>
                  </a:lnTo>
                  <a:lnTo>
                    <a:pt x="1242" y="77"/>
                  </a:lnTo>
                  <a:lnTo>
                    <a:pt x="1344" y="49"/>
                  </a:lnTo>
                  <a:lnTo>
                    <a:pt x="1448" y="26"/>
                  </a:lnTo>
                  <a:lnTo>
                    <a:pt x="1553" y="10"/>
                  </a:lnTo>
                  <a:lnTo>
                    <a:pt x="1659" y="2"/>
                  </a:lnTo>
                  <a:lnTo>
                    <a:pt x="1765" y="0"/>
                  </a:lnTo>
                  <a:lnTo>
                    <a:pt x="1873" y="5"/>
                  </a:lnTo>
                  <a:lnTo>
                    <a:pt x="1981" y="15"/>
                  </a:lnTo>
                  <a:lnTo>
                    <a:pt x="2088" y="32"/>
                  </a:lnTo>
                  <a:lnTo>
                    <a:pt x="2250" y="70"/>
                  </a:lnTo>
                  <a:lnTo>
                    <a:pt x="2464" y="141"/>
                  </a:lnTo>
                  <a:lnTo>
                    <a:pt x="2677" y="237"/>
                  </a:lnTo>
                  <a:lnTo>
                    <a:pt x="2884" y="354"/>
                  </a:lnTo>
                  <a:lnTo>
                    <a:pt x="3085" y="493"/>
                  </a:lnTo>
                  <a:lnTo>
                    <a:pt x="3279" y="653"/>
                  </a:lnTo>
                  <a:lnTo>
                    <a:pt x="3465" y="833"/>
                  </a:lnTo>
                  <a:lnTo>
                    <a:pt x="3640" y="1033"/>
                  </a:lnTo>
                  <a:lnTo>
                    <a:pt x="3803" y="1250"/>
                  </a:lnTo>
                  <a:lnTo>
                    <a:pt x="3953" y="1485"/>
                  </a:lnTo>
                  <a:lnTo>
                    <a:pt x="4087" y="1735"/>
                  </a:lnTo>
                  <a:lnTo>
                    <a:pt x="4148" y="1867"/>
                  </a:lnTo>
                  <a:lnTo>
                    <a:pt x="4205" y="2001"/>
                  </a:lnTo>
                  <a:lnTo>
                    <a:pt x="4299" y="2269"/>
                  </a:lnTo>
                  <a:lnTo>
                    <a:pt x="4372" y="2539"/>
                  </a:lnTo>
                  <a:lnTo>
                    <a:pt x="4424" y="2804"/>
                  </a:lnTo>
                  <a:lnTo>
                    <a:pt x="4452" y="3069"/>
                  </a:lnTo>
                  <a:lnTo>
                    <a:pt x="4461" y="3327"/>
                  </a:lnTo>
                  <a:lnTo>
                    <a:pt x="4448" y="3578"/>
                  </a:lnTo>
                  <a:lnTo>
                    <a:pt x="4416" y="3822"/>
                  </a:lnTo>
                  <a:lnTo>
                    <a:pt x="4363" y="4054"/>
                  </a:lnTo>
                  <a:lnTo>
                    <a:pt x="4290" y="4274"/>
                  </a:lnTo>
                  <a:lnTo>
                    <a:pt x="4200" y="4482"/>
                  </a:lnTo>
                  <a:lnTo>
                    <a:pt x="4118" y="4626"/>
                  </a:lnTo>
                  <a:lnTo>
                    <a:pt x="4058" y="4718"/>
                  </a:lnTo>
                  <a:lnTo>
                    <a:pt x="3993" y="4804"/>
                  </a:lnTo>
                  <a:lnTo>
                    <a:pt x="3925" y="4886"/>
                  </a:lnTo>
                  <a:lnTo>
                    <a:pt x="3851" y="4964"/>
                  </a:lnTo>
                  <a:lnTo>
                    <a:pt x="3773" y="5036"/>
                  </a:lnTo>
                  <a:lnTo>
                    <a:pt x="3691" y="5104"/>
                  </a:lnTo>
                  <a:lnTo>
                    <a:pt x="3605" y="5165"/>
                  </a:lnTo>
                  <a:lnTo>
                    <a:pt x="3514" y="5220"/>
                  </a:lnTo>
                  <a:lnTo>
                    <a:pt x="3419" y="5271"/>
                  </a:lnTo>
                  <a:lnTo>
                    <a:pt x="3370" y="5293"/>
                  </a:lnTo>
                  <a:lnTo>
                    <a:pt x="3321" y="5315"/>
                  </a:lnTo>
                  <a:lnTo>
                    <a:pt x="3220" y="5351"/>
                  </a:lnTo>
                  <a:lnTo>
                    <a:pt x="3117" y="5381"/>
                  </a:lnTo>
                  <a:lnTo>
                    <a:pt x="3014" y="5403"/>
                  </a:lnTo>
                  <a:lnTo>
                    <a:pt x="2909" y="5419"/>
                  </a:lnTo>
                  <a:lnTo>
                    <a:pt x="2802" y="5428"/>
                  </a:lnTo>
                  <a:lnTo>
                    <a:pt x="2696" y="5429"/>
                  </a:lnTo>
                  <a:lnTo>
                    <a:pt x="2588" y="5425"/>
                  </a:lnTo>
                  <a:lnTo>
                    <a:pt x="2481" y="5414"/>
                  </a:lnTo>
                  <a:lnTo>
                    <a:pt x="2373" y="5397"/>
                  </a:lnTo>
                  <a:lnTo>
                    <a:pt x="2213" y="5359"/>
                  </a:lnTo>
                  <a:lnTo>
                    <a:pt x="1997" y="5288"/>
                  </a:lnTo>
                  <a:lnTo>
                    <a:pt x="1786" y="5193"/>
                  </a:lnTo>
                  <a:lnTo>
                    <a:pt x="1579" y="5075"/>
                  </a:lnTo>
                  <a:lnTo>
                    <a:pt x="1377" y="4935"/>
                  </a:lnTo>
                  <a:lnTo>
                    <a:pt x="1182" y="4776"/>
                  </a:lnTo>
                  <a:lnTo>
                    <a:pt x="997" y="4596"/>
                  </a:lnTo>
                  <a:lnTo>
                    <a:pt x="822" y="4396"/>
                  </a:lnTo>
                  <a:lnTo>
                    <a:pt x="659" y="4180"/>
                  </a:lnTo>
                  <a:lnTo>
                    <a:pt x="509" y="3945"/>
                  </a:lnTo>
                  <a:lnTo>
                    <a:pt x="375" y="3694"/>
                  </a:lnTo>
                  <a:lnTo>
                    <a:pt x="314" y="3561"/>
                  </a:lnTo>
                  <a:lnTo>
                    <a:pt x="257" y="3428"/>
                  </a:lnTo>
                  <a:lnTo>
                    <a:pt x="162" y="3160"/>
                  </a:lnTo>
                  <a:lnTo>
                    <a:pt x="90" y="2891"/>
                  </a:lnTo>
                  <a:lnTo>
                    <a:pt x="39" y="2624"/>
                  </a:lnTo>
                  <a:lnTo>
                    <a:pt x="9" y="2361"/>
                  </a:lnTo>
                  <a:lnTo>
                    <a:pt x="0" y="2102"/>
                  </a:lnTo>
                  <a:lnTo>
                    <a:pt x="13" y="1851"/>
                  </a:lnTo>
                  <a:lnTo>
                    <a:pt x="45" y="1608"/>
                  </a:lnTo>
                  <a:lnTo>
                    <a:pt x="99" y="1375"/>
                  </a:lnTo>
                  <a:lnTo>
                    <a:pt x="171" y="1155"/>
                  </a:lnTo>
                  <a:lnTo>
                    <a:pt x="263" y="947"/>
                  </a:lnTo>
                  <a:lnTo>
                    <a:pt x="344" y="803"/>
                  </a:lnTo>
                  <a:lnTo>
                    <a:pt x="405" y="711"/>
                  </a:lnTo>
                  <a:lnTo>
                    <a:pt x="468" y="624"/>
                  </a:lnTo>
                  <a:lnTo>
                    <a:pt x="537" y="543"/>
                  </a:lnTo>
                  <a:lnTo>
                    <a:pt x="611" y="465"/>
                  </a:lnTo>
                  <a:lnTo>
                    <a:pt x="688" y="392"/>
                  </a:lnTo>
                  <a:lnTo>
                    <a:pt x="770" y="325"/>
                  </a:lnTo>
                  <a:lnTo>
                    <a:pt x="857" y="264"/>
                  </a:lnTo>
                  <a:lnTo>
                    <a:pt x="948" y="208"/>
                  </a:lnTo>
                  <a:lnTo>
                    <a:pt x="1042" y="158"/>
                  </a:lnTo>
                  <a:lnTo>
                    <a:pt x="1091" y="136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77488AEF-978F-A45B-FEA9-7FFE87D3F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25" y="1730375"/>
              <a:ext cx="1403350" cy="1708150"/>
            </a:xfrm>
            <a:custGeom>
              <a:avLst/>
              <a:gdLst>
                <a:gd name="T0" fmla="*/ 787 w 3536"/>
                <a:gd name="T1" fmla="*/ 145 h 4305"/>
                <a:gd name="T2" fmla="*/ 513 w 3536"/>
                <a:gd name="T3" fmla="*/ 340 h 4305"/>
                <a:gd name="T4" fmla="*/ 294 w 3536"/>
                <a:gd name="T5" fmla="*/ 600 h 4305"/>
                <a:gd name="T6" fmla="*/ 135 w 3536"/>
                <a:gd name="T7" fmla="*/ 915 h 4305"/>
                <a:gd name="T8" fmla="*/ 35 w 3536"/>
                <a:gd name="T9" fmla="*/ 1274 h 4305"/>
                <a:gd name="T10" fmla="*/ 0 w 3536"/>
                <a:gd name="T11" fmla="*/ 1667 h 4305"/>
                <a:gd name="T12" fmla="*/ 30 w 3536"/>
                <a:gd name="T13" fmla="*/ 2080 h 4305"/>
                <a:gd name="T14" fmla="*/ 128 w 3536"/>
                <a:gd name="T15" fmla="*/ 2504 h 4305"/>
                <a:gd name="T16" fmla="*/ 249 w 3536"/>
                <a:gd name="T17" fmla="*/ 2824 h 4305"/>
                <a:gd name="T18" fmla="*/ 403 w 3536"/>
                <a:gd name="T19" fmla="*/ 3128 h 4305"/>
                <a:gd name="T20" fmla="*/ 650 w 3536"/>
                <a:gd name="T21" fmla="*/ 3487 h 4305"/>
                <a:gd name="T22" fmla="*/ 937 w 3536"/>
                <a:gd name="T23" fmla="*/ 3787 h 4305"/>
                <a:gd name="T24" fmla="*/ 1251 w 3536"/>
                <a:gd name="T25" fmla="*/ 4025 h 4305"/>
                <a:gd name="T26" fmla="*/ 1582 w 3536"/>
                <a:gd name="T27" fmla="*/ 4193 h 4305"/>
                <a:gd name="T28" fmla="*/ 1923 w 3536"/>
                <a:gd name="T29" fmla="*/ 4286 h 4305"/>
                <a:gd name="T30" fmla="*/ 2263 w 3536"/>
                <a:gd name="T31" fmla="*/ 4301 h 4305"/>
                <a:gd name="T32" fmla="*/ 2592 w 3536"/>
                <a:gd name="T33" fmla="*/ 4229 h 4305"/>
                <a:gd name="T34" fmla="*/ 2749 w 3536"/>
                <a:gd name="T35" fmla="*/ 4161 h 4305"/>
                <a:gd name="T36" fmla="*/ 3022 w 3536"/>
                <a:gd name="T37" fmla="*/ 3965 h 4305"/>
                <a:gd name="T38" fmla="*/ 3241 w 3536"/>
                <a:gd name="T39" fmla="*/ 3705 h 4305"/>
                <a:gd name="T40" fmla="*/ 3401 w 3536"/>
                <a:gd name="T41" fmla="*/ 3390 h 4305"/>
                <a:gd name="T42" fmla="*/ 3501 w 3536"/>
                <a:gd name="T43" fmla="*/ 3031 h 4305"/>
                <a:gd name="T44" fmla="*/ 3536 w 3536"/>
                <a:gd name="T45" fmla="*/ 2639 h 4305"/>
                <a:gd name="T46" fmla="*/ 3506 w 3536"/>
                <a:gd name="T47" fmla="*/ 2224 h 4305"/>
                <a:gd name="T48" fmla="*/ 3407 w 3536"/>
                <a:gd name="T49" fmla="*/ 1801 h 4305"/>
                <a:gd name="T50" fmla="*/ 3287 w 3536"/>
                <a:gd name="T51" fmla="*/ 1482 h 4305"/>
                <a:gd name="T52" fmla="*/ 3133 w 3536"/>
                <a:gd name="T53" fmla="*/ 1177 h 4305"/>
                <a:gd name="T54" fmla="*/ 2885 w 3536"/>
                <a:gd name="T55" fmla="*/ 818 h 4305"/>
                <a:gd name="T56" fmla="*/ 2599 w 3536"/>
                <a:gd name="T57" fmla="*/ 517 h 4305"/>
                <a:gd name="T58" fmla="*/ 2285 w 3536"/>
                <a:gd name="T59" fmla="*/ 280 h 4305"/>
                <a:gd name="T60" fmla="*/ 1953 w 3536"/>
                <a:gd name="T61" fmla="*/ 112 h 4305"/>
                <a:gd name="T62" fmla="*/ 1612 w 3536"/>
                <a:gd name="T63" fmla="*/ 18 h 4305"/>
                <a:gd name="T64" fmla="*/ 1273 w 3536"/>
                <a:gd name="T65" fmla="*/ 4 h 4305"/>
                <a:gd name="T66" fmla="*/ 943 w 3536"/>
                <a:gd name="T67" fmla="*/ 75 h 4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36" h="4305">
                  <a:moveTo>
                    <a:pt x="864" y="108"/>
                  </a:moveTo>
                  <a:lnTo>
                    <a:pt x="787" y="145"/>
                  </a:lnTo>
                  <a:lnTo>
                    <a:pt x="643" y="233"/>
                  </a:lnTo>
                  <a:lnTo>
                    <a:pt x="513" y="340"/>
                  </a:lnTo>
                  <a:lnTo>
                    <a:pt x="396" y="463"/>
                  </a:lnTo>
                  <a:lnTo>
                    <a:pt x="294" y="600"/>
                  </a:lnTo>
                  <a:lnTo>
                    <a:pt x="207" y="752"/>
                  </a:lnTo>
                  <a:lnTo>
                    <a:pt x="135" y="915"/>
                  </a:lnTo>
                  <a:lnTo>
                    <a:pt x="78" y="1090"/>
                  </a:lnTo>
                  <a:lnTo>
                    <a:pt x="35" y="1274"/>
                  </a:lnTo>
                  <a:lnTo>
                    <a:pt x="9" y="1467"/>
                  </a:lnTo>
                  <a:lnTo>
                    <a:pt x="0" y="1667"/>
                  </a:lnTo>
                  <a:lnTo>
                    <a:pt x="6" y="1872"/>
                  </a:lnTo>
                  <a:lnTo>
                    <a:pt x="30" y="2080"/>
                  </a:lnTo>
                  <a:lnTo>
                    <a:pt x="70" y="2292"/>
                  </a:lnTo>
                  <a:lnTo>
                    <a:pt x="128" y="2504"/>
                  </a:lnTo>
                  <a:lnTo>
                    <a:pt x="203" y="2718"/>
                  </a:lnTo>
                  <a:lnTo>
                    <a:pt x="249" y="2824"/>
                  </a:lnTo>
                  <a:lnTo>
                    <a:pt x="297" y="2928"/>
                  </a:lnTo>
                  <a:lnTo>
                    <a:pt x="403" y="3128"/>
                  </a:lnTo>
                  <a:lnTo>
                    <a:pt x="522" y="3314"/>
                  </a:lnTo>
                  <a:lnTo>
                    <a:pt x="650" y="3487"/>
                  </a:lnTo>
                  <a:lnTo>
                    <a:pt x="789" y="3645"/>
                  </a:lnTo>
                  <a:lnTo>
                    <a:pt x="937" y="3787"/>
                  </a:lnTo>
                  <a:lnTo>
                    <a:pt x="1091" y="3914"/>
                  </a:lnTo>
                  <a:lnTo>
                    <a:pt x="1251" y="4025"/>
                  </a:lnTo>
                  <a:lnTo>
                    <a:pt x="1415" y="4118"/>
                  </a:lnTo>
                  <a:lnTo>
                    <a:pt x="1582" y="4193"/>
                  </a:lnTo>
                  <a:lnTo>
                    <a:pt x="1752" y="4250"/>
                  </a:lnTo>
                  <a:lnTo>
                    <a:pt x="1923" y="4286"/>
                  </a:lnTo>
                  <a:lnTo>
                    <a:pt x="2094" y="4305"/>
                  </a:lnTo>
                  <a:lnTo>
                    <a:pt x="2263" y="4301"/>
                  </a:lnTo>
                  <a:lnTo>
                    <a:pt x="2430" y="4276"/>
                  </a:lnTo>
                  <a:lnTo>
                    <a:pt x="2592" y="4229"/>
                  </a:lnTo>
                  <a:lnTo>
                    <a:pt x="2671" y="4197"/>
                  </a:lnTo>
                  <a:lnTo>
                    <a:pt x="2749" y="4161"/>
                  </a:lnTo>
                  <a:lnTo>
                    <a:pt x="2893" y="4071"/>
                  </a:lnTo>
                  <a:lnTo>
                    <a:pt x="3022" y="3965"/>
                  </a:lnTo>
                  <a:lnTo>
                    <a:pt x="3139" y="3842"/>
                  </a:lnTo>
                  <a:lnTo>
                    <a:pt x="3241" y="3705"/>
                  </a:lnTo>
                  <a:lnTo>
                    <a:pt x="3328" y="3553"/>
                  </a:lnTo>
                  <a:lnTo>
                    <a:pt x="3401" y="3390"/>
                  </a:lnTo>
                  <a:lnTo>
                    <a:pt x="3459" y="3215"/>
                  </a:lnTo>
                  <a:lnTo>
                    <a:pt x="3501" y="3031"/>
                  </a:lnTo>
                  <a:lnTo>
                    <a:pt x="3527" y="2837"/>
                  </a:lnTo>
                  <a:lnTo>
                    <a:pt x="3536" y="2639"/>
                  </a:lnTo>
                  <a:lnTo>
                    <a:pt x="3529" y="2434"/>
                  </a:lnTo>
                  <a:lnTo>
                    <a:pt x="3506" y="2224"/>
                  </a:lnTo>
                  <a:lnTo>
                    <a:pt x="3466" y="2013"/>
                  </a:lnTo>
                  <a:lnTo>
                    <a:pt x="3407" y="1801"/>
                  </a:lnTo>
                  <a:lnTo>
                    <a:pt x="3332" y="1587"/>
                  </a:lnTo>
                  <a:lnTo>
                    <a:pt x="3287" y="1482"/>
                  </a:lnTo>
                  <a:lnTo>
                    <a:pt x="3239" y="1377"/>
                  </a:lnTo>
                  <a:lnTo>
                    <a:pt x="3133" y="1177"/>
                  </a:lnTo>
                  <a:lnTo>
                    <a:pt x="3015" y="990"/>
                  </a:lnTo>
                  <a:lnTo>
                    <a:pt x="2885" y="818"/>
                  </a:lnTo>
                  <a:lnTo>
                    <a:pt x="2746" y="661"/>
                  </a:lnTo>
                  <a:lnTo>
                    <a:pt x="2599" y="517"/>
                  </a:lnTo>
                  <a:lnTo>
                    <a:pt x="2446" y="390"/>
                  </a:lnTo>
                  <a:lnTo>
                    <a:pt x="2285" y="280"/>
                  </a:lnTo>
                  <a:lnTo>
                    <a:pt x="2122" y="187"/>
                  </a:lnTo>
                  <a:lnTo>
                    <a:pt x="1953" y="112"/>
                  </a:lnTo>
                  <a:lnTo>
                    <a:pt x="1783" y="56"/>
                  </a:lnTo>
                  <a:lnTo>
                    <a:pt x="1612" y="18"/>
                  </a:lnTo>
                  <a:lnTo>
                    <a:pt x="1441" y="0"/>
                  </a:lnTo>
                  <a:lnTo>
                    <a:pt x="1273" y="4"/>
                  </a:lnTo>
                  <a:lnTo>
                    <a:pt x="1107" y="29"/>
                  </a:lnTo>
                  <a:lnTo>
                    <a:pt x="943" y="75"/>
                  </a:lnTo>
                  <a:lnTo>
                    <a:pt x="864" y="108"/>
                  </a:lnTo>
                  <a:close/>
                </a:path>
              </a:pathLst>
            </a:custGeom>
            <a:solidFill>
              <a:srgbClr val="00BA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87A66DC3-FE34-84F0-186D-DD42C5618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050" y="2005013"/>
              <a:ext cx="952500" cy="1158875"/>
            </a:xfrm>
            <a:custGeom>
              <a:avLst/>
              <a:gdLst>
                <a:gd name="T0" fmla="*/ 640 w 2398"/>
                <a:gd name="T1" fmla="*/ 50 h 2917"/>
                <a:gd name="T2" fmla="*/ 863 w 2398"/>
                <a:gd name="T3" fmla="*/ 1 h 2917"/>
                <a:gd name="T4" fmla="*/ 1094 w 2398"/>
                <a:gd name="T5" fmla="*/ 11 h 2917"/>
                <a:gd name="T6" fmla="*/ 1324 w 2398"/>
                <a:gd name="T7" fmla="*/ 75 h 2917"/>
                <a:gd name="T8" fmla="*/ 1550 w 2398"/>
                <a:gd name="T9" fmla="*/ 189 h 2917"/>
                <a:gd name="T10" fmla="*/ 1763 w 2398"/>
                <a:gd name="T11" fmla="*/ 351 h 2917"/>
                <a:gd name="T12" fmla="*/ 1957 w 2398"/>
                <a:gd name="T13" fmla="*/ 554 h 2917"/>
                <a:gd name="T14" fmla="*/ 2124 w 2398"/>
                <a:gd name="T15" fmla="*/ 797 h 2917"/>
                <a:gd name="T16" fmla="*/ 2229 w 2398"/>
                <a:gd name="T17" fmla="*/ 1003 h 2917"/>
                <a:gd name="T18" fmla="*/ 2311 w 2398"/>
                <a:gd name="T19" fmla="*/ 1219 h 2917"/>
                <a:gd name="T20" fmla="*/ 2378 w 2398"/>
                <a:gd name="T21" fmla="*/ 1507 h 2917"/>
                <a:gd name="T22" fmla="*/ 2398 w 2398"/>
                <a:gd name="T23" fmla="*/ 1788 h 2917"/>
                <a:gd name="T24" fmla="*/ 2373 w 2398"/>
                <a:gd name="T25" fmla="*/ 2054 h 2917"/>
                <a:gd name="T26" fmla="*/ 2307 w 2398"/>
                <a:gd name="T27" fmla="*/ 2298 h 2917"/>
                <a:gd name="T28" fmla="*/ 2198 w 2398"/>
                <a:gd name="T29" fmla="*/ 2512 h 2917"/>
                <a:gd name="T30" fmla="*/ 2050 w 2398"/>
                <a:gd name="T31" fmla="*/ 2688 h 2917"/>
                <a:gd name="T32" fmla="*/ 1864 w 2398"/>
                <a:gd name="T33" fmla="*/ 2820 h 2917"/>
                <a:gd name="T34" fmla="*/ 1757 w 2398"/>
                <a:gd name="T35" fmla="*/ 2868 h 2917"/>
                <a:gd name="T36" fmla="*/ 1534 w 2398"/>
                <a:gd name="T37" fmla="*/ 2916 h 2917"/>
                <a:gd name="T38" fmla="*/ 1305 w 2398"/>
                <a:gd name="T39" fmla="*/ 2906 h 2917"/>
                <a:gd name="T40" fmla="*/ 1073 w 2398"/>
                <a:gd name="T41" fmla="*/ 2842 h 2917"/>
                <a:gd name="T42" fmla="*/ 847 w 2398"/>
                <a:gd name="T43" fmla="*/ 2728 h 2917"/>
                <a:gd name="T44" fmla="*/ 635 w 2398"/>
                <a:gd name="T45" fmla="*/ 2567 h 2917"/>
                <a:gd name="T46" fmla="*/ 441 w 2398"/>
                <a:gd name="T47" fmla="*/ 2362 h 2917"/>
                <a:gd name="T48" fmla="*/ 273 w 2398"/>
                <a:gd name="T49" fmla="*/ 2120 h 2917"/>
                <a:gd name="T50" fmla="*/ 168 w 2398"/>
                <a:gd name="T51" fmla="*/ 1914 h 2917"/>
                <a:gd name="T52" fmla="*/ 87 w 2398"/>
                <a:gd name="T53" fmla="*/ 1698 h 2917"/>
                <a:gd name="T54" fmla="*/ 21 w 2398"/>
                <a:gd name="T55" fmla="*/ 1410 h 2917"/>
                <a:gd name="T56" fmla="*/ 0 w 2398"/>
                <a:gd name="T57" fmla="*/ 1130 h 2917"/>
                <a:gd name="T58" fmla="*/ 24 w 2398"/>
                <a:gd name="T59" fmla="*/ 863 h 2917"/>
                <a:gd name="T60" fmla="*/ 92 w 2398"/>
                <a:gd name="T61" fmla="*/ 619 h 2917"/>
                <a:gd name="T62" fmla="*/ 199 w 2398"/>
                <a:gd name="T63" fmla="*/ 405 h 2917"/>
                <a:gd name="T64" fmla="*/ 348 w 2398"/>
                <a:gd name="T65" fmla="*/ 229 h 2917"/>
                <a:gd name="T66" fmla="*/ 534 w 2398"/>
                <a:gd name="T67" fmla="*/ 97 h 2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98" h="2917">
                  <a:moveTo>
                    <a:pt x="586" y="72"/>
                  </a:moveTo>
                  <a:lnTo>
                    <a:pt x="640" y="50"/>
                  </a:lnTo>
                  <a:lnTo>
                    <a:pt x="750" y="18"/>
                  </a:lnTo>
                  <a:lnTo>
                    <a:pt x="863" y="1"/>
                  </a:lnTo>
                  <a:lnTo>
                    <a:pt x="977" y="0"/>
                  </a:lnTo>
                  <a:lnTo>
                    <a:pt x="1094" y="11"/>
                  </a:lnTo>
                  <a:lnTo>
                    <a:pt x="1209" y="36"/>
                  </a:lnTo>
                  <a:lnTo>
                    <a:pt x="1324" y="75"/>
                  </a:lnTo>
                  <a:lnTo>
                    <a:pt x="1439" y="127"/>
                  </a:lnTo>
                  <a:lnTo>
                    <a:pt x="1550" y="189"/>
                  </a:lnTo>
                  <a:lnTo>
                    <a:pt x="1659" y="264"/>
                  </a:lnTo>
                  <a:lnTo>
                    <a:pt x="1763" y="351"/>
                  </a:lnTo>
                  <a:lnTo>
                    <a:pt x="1862" y="447"/>
                  </a:lnTo>
                  <a:lnTo>
                    <a:pt x="1957" y="554"/>
                  </a:lnTo>
                  <a:lnTo>
                    <a:pt x="2044" y="671"/>
                  </a:lnTo>
                  <a:lnTo>
                    <a:pt x="2124" y="797"/>
                  </a:lnTo>
                  <a:lnTo>
                    <a:pt x="2197" y="932"/>
                  </a:lnTo>
                  <a:lnTo>
                    <a:pt x="2229" y="1003"/>
                  </a:lnTo>
                  <a:lnTo>
                    <a:pt x="2260" y="1075"/>
                  </a:lnTo>
                  <a:lnTo>
                    <a:pt x="2311" y="1219"/>
                  </a:lnTo>
                  <a:lnTo>
                    <a:pt x="2351" y="1363"/>
                  </a:lnTo>
                  <a:lnTo>
                    <a:pt x="2378" y="1507"/>
                  </a:lnTo>
                  <a:lnTo>
                    <a:pt x="2394" y="1648"/>
                  </a:lnTo>
                  <a:lnTo>
                    <a:pt x="2398" y="1788"/>
                  </a:lnTo>
                  <a:lnTo>
                    <a:pt x="2391" y="1923"/>
                  </a:lnTo>
                  <a:lnTo>
                    <a:pt x="2373" y="2054"/>
                  </a:lnTo>
                  <a:lnTo>
                    <a:pt x="2346" y="2178"/>
                  </a:lnTo>
                  <a:lnTo>
                    <a:pt x="2307" y="2298"/>
                  </a:lnTo>
                  <a:lnTo>
                    <a:pt x="2258" y="2409"/>
                  </a:lnTo>
                  <a:lnTo>
                    <a:pt x="2198" y="2512"/>
                  </a:lnTo>
                  <a:lnTo>
                    <a:pt x="2128" y="2605"/>
                  </a:lnTo>
                  <a:lnTo>
                    <a:pt x="2050" y="2688"/>
                  </a:lnTo>
                  <a:lnTo>
                    <a:pt x="1962" y="2760"/>
                  </a:lnTo>
                  <a:lnTo>
                    <a:pt x="1864" y="2820"/>
                  </a:lnTo>
                  <a:lnTo>
                    <a:pt x="1812" y="2845"/>
                  </a:lnTo>
                  <a:lnTo>
                    <a:pt x="1757" y="2868"/>
                  </a:lnTo>
                  <a:lnTo>
                    <a:pt x="1647" y="2899"/>
                  </a:lnTo>
                  <a:lnTo>
                    <a:pt x="1534" y="2916"/>
                  </a:lnTo>
                  <a:lnTo>
                    <a:pt x="1420" y="2917"/>
                  </a:lnTo>
                  <a:lnTo>
                    <a:pt x="1305" y="2906"/>
                  </a:lnTo>
                  <a:lnTo>
                    <a:pt x="1188" y="2881"/>
                  </a:lnTo>
                  <a:lnTo>
                    <a:pt x="1073" y="2842"/>
                  </a:lnTo>
                  <a:lnTo>
                    <a:pt x="959" y="2791"/>
                  </a:lnTo>
                  <a:lnTo>
                    <a:pt x="847" y="2728"/>
                  </a:lnTo>
                  <a:lnTo>
                    <a:pt x="740" y="2653"/>
                  </a:lnTo>
                  <a:lnTo>
                    <a:pt x="635" y="2567"/>
                  </a:lnTo>
                  <a:lnTo>
                    <a:pt x="535" y="2470"/>
                  </a:lnTo>
                  <a:lnTo>
                    <a:pt x="441" y="2362"/>
                  </a:lnTo>
                  <a:lnTo>
                    <a:pt x="354" y="2246"/>
                  </a:lnTo>
                  <a:lnTo>
                    <a:pt x="273" y="2120"/>
                  </a:lnTo>
                  <a:lnTo>
                    <a:pt x="201" y="1985"/>
                  </a:lnTo>
                  <a:lnTo>
                    <a:pt x="168" y="1914"/>
                  </a:lnTo>
                  <a:lnTo>
                    <a:pt x="137" y="1841"/>
                  </a:lnTo>
                  <a:lnTo>
                    <a:pt x="87" y="1698"/>
                  </a:lnTo>
                  <a:lnTo>
                    <a:pt x="48" y="1554"/>
                  </a:lnTo>
                  <a:lnTo>
                    <a:pt x="21" y="1410"/>
                  </a:lnTo>
                  <a:lnTo>
                    <a:pt x="4" y="1269"/>
                  </a:lnTo>
                  <a:lnTo>
                    <a:pt x="0" y="1130"/>
                  </a:lnTo>
                  <a:lnTo>
                    <a:pt x="6" y="994"/>
                  </a:lnTo>
                  <a:lnTo>
                    <a:pt x="24" y="863"/>
                  </a:lnTo>
                  <a:lnTo>
                    <a:pt x="53" y="738"/>
                  </a:lnTo>
                  <a:lnTo>
                    <a:pt x="92" y="619"/>
                  </a:lnTo>
                  <a:lnTo>
                    <a:pt x="141" y="509"/>
                  </a:lnTo>
                  <a:lnTo>
                    <a:pt x="199" y="405"/>
                  </a:lnTo>
                  <a:lnTo>
                    <a:pt x="269" y="312"/>
                  </a:lnTo>
                  <a:lnTo>
                    <a:pt x="348" y="229"/>
                  </a:lnTo>
                  <a:lnTo>
                    <a:pt x="437" y="156"/>
                  </a:lnTo>
                  <a:lnTo>
                    <a:pt x="534" y="97"/>
                  </a:lnTo>
                  <a:lnTo>
                    <a:pt x="586" y="72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5151B99B-650F-6A70-D9E5-BFD073AD1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2197100"/>
              <a:ext cx="630238" cy="766763"/>
            </a:xfrm>
            <a:custGeom>
              <a:avLst/>
              <a:gdLst>
                <a:gd name="T0" fmla="*/ 1497 w 1588"/>
                <a:gd name="T1" fmla="*/ 712 h 1933"/>
                <a:gd name="T2" fmla="*/ 1556 w 1588"/>
                <a:gd name="T3" fmla="*/ 903 h 1933"/>
                <a:gd name="T4" fmla="*/ 1585 w 1588"/>
                <a:gd name="T5" fmla="*/ 1093 h 1933"/>
                <a:gd name="T6" fmla="*/ 1584 w 1588"/>
                <a:gd name="T7" fmla="*/ 1274 h 1933"/>
                <a:gd name="T8" fmla="*/ 1553 w 1588"/>
                <a:gd name="T9" fmla="*/ 1443 h 1933"/>
                <a:gd name="T10" fmla="*/ 1494 w 1588"/>
                <a:gd name="T11" fmla="*/ 1594 h 1933"/>
                <a:gd name="T12" fmla="*/ 1410 w 1588"/>
                <a:gd name="T13" fmla="*/ 1725 h 1933"/>
                <a:gd name="T14" fmla="*/ 1299 w 1588"/>
                <a:gd name="T15" fmla="*/ 1828 h 1933"/>
                <a:gd name="T16" fmla="*/ 1200 w 1588"/>
                <a:gd name="T17" fmla="*/ 1883 h 1933"/>
                <a:gd name="T18" fmla="*/ 1091 w 1588"/>
                <a:gd name="T19" fmla="*/ 1920 h 1933"/>
                <a:gd name="T20" fmla="*/ 941 w 1588"/>
                <a:gd name="T21" fmla="*/ 1933 h 1933"/>
                <a:gd name="T22" fmla="*/ 787 w 1588"/>
                <a:gd name="T23" fmla="*/ 1908 h 1933"/>
                <a:gd name="T24" fmla="*/ 635 w 1588"/>
                <a:gd name="T25" fmla="*/ 1848 h 1933"/>
                <a:gd name="T26" fmla="*/ 490 w 1588"/>
                <a:gd name="T27" fmla="*/ 1756 h 1933"/>
                <a:gd name="T28" fmla="*/ 355 w 1588"/>
                <a:gd name="T29" fmla="*/ 1636 h 1933"/>
                <a:gd name="T30" fmla="*/ 234 w 1588"/>
                <a:gd name="T31" fmla="*/ 1487 h 1933"/>
                <a:gd name="T32" fmla="*/ 133 w 1588"/>
                <a:gd name="T33" fmla="*/ 1314 h 1933"/>
                <a:gd name="T34" fmla="*/ 92 w 1588"/>
                <a:gd name="T35" fmla="*/ 1220 h 1933"/>
                <a:gd name="T36" fmla="*/ 31 w 1588"/>
                <a:gd name="T37" fmla="*/ 1028 h 1933"/>
                <a:gd name="T38" fmla="*/ 2 w 1588"/>
                <a:gd name="T39" fmla="*/ 840 h 1933"/>
                <a:gd name="T40" fmla="*/ 4 w 1588"/>
                <a:gd name="T41" fmla="*/ 658 h 1933"/>
                <a:gd name="T42" fmla="*/ 35 w 1588"/>
                <a:gd name="T43" fmla="*/ 489 h 1933"/>
                <a:gd name="T44" fmla="*/ 93 w 1588"/>
                <a:gd name="T45" fmla="*/ 337 h 1933"/>
                <a:gd name="T46" fmla="*/ 179 w 1588"/>
                <a:gd name="T47" fmla="*/ 207 h 1933"/>
                <a:gd name="T48" fmla="*/ 289 w 1588"/>
                <a:gd name="T49" fmla="*/ 104 h 1933"/>
                <a:gd name="T50" fmla="*/ 389 w 1588"/>
                <a:gd name="T51" fmla="*/ 48 h 1933"/>
                <a:gd name="T52" fmla="*/ 498 w 1588"/>
                <a:gd name="T53" fmla="*/ 12 h 1933"/>
                <a:gd name="T54" fmla="*/ 648 w 1588"/>
                <a:gd name="T55" fmla="*/ 0 h 1933"/>
                <a:gd name="T56" fmla="*/ 801 w 1588"/>
                <a:gd name="T57" fmla="*/ 25 h 1933"/>
                <a:gd name="T58" fmla="*/ 952 w 1588"/>
                <a:gd name="T59" fmla="*/ 83 h 1933"/>
                <a:gd name="T60" fmla="*/ 1098 w 1588"/>
                <a:gd name="T61" fmla="*/ 175 h 1933"/>
                <a:gd name="T62" fmla="*/ 1234 w 1588"/>
                <a:gd name="T63" fmla="*/ 296 h 1933"/>
                <a:gd name="T64" fmla="*/ 1353 w 1588"/>
                <a:gd name="T65" fmla="*/ 445 h 1933"/>
                <a:gd name="T66" fmla="*/ 1454 w 1588"/>
                <a:gd name="T67" fmla="*/ 617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88" h="1933">
                  <a:moveTo>
                    <a:pt x="1476" y="664"/>
                  </a:moveTo>
                  <a:lnTo>
                    <a:pt x="1497" y="712"/>
                  </a:lnTo>
                  <a:lnTo>
                    <a:pt x="1531" y="808"/>
                  </a:lnTo>
                  <a:lnTo>
                    <a:pt x="1556" y="903"/>
                  </a:lnTo>
                  <a:lnTo>
                    <a:pt x="1575" y="998"/>
                  </a:lnTo>
                  <a:lnTo>
                    <a:pt x="1585" y="1093"/>
                  </a:lnTo>
                  <a:lnTo>
                    <a:pt x="1588" y="1183"/>
                  </a:lnTo>
                  <a:lnTo>
                    <a:pt x="1584" y="1274"/>
                  </a:lnTo>
                  <a:lnTo>
                    <a:pt x="1572" y="1360"/>
                  </a:lnTo>
                  <a:lnTo>
                    <a:pt x="1553" y="1443"/>
                  </a:lnTo>
                  <a:lnTo>
                    <a:pt x="1528" y="1522"/>
                  </a:lnTo>
                  <a:lnTo>
                    <a:pt x="1494" y="1594"/>
                  </a:lnTo>
                  <a:lnTo>
                    <a:pt x="1455" y="1663"/>
                  </a:lnTo>
                  <a:lnTo>
                    <a:pt x="1410" y="1725"/>
                  </a:lnTo>
                  <a:lnTo>
                    <a:pt x="1358" y="1780"/>
                  </a:lnTo>
                  <a:lnTo>
                    <a:pt x="1299" y="1828"/>
                  </a:lnTo>
                  <a:lnTo>
                    <a:pt x="1235" y="1868"/>
                  </a:lnTo>
                  <a:lnTo>
                    <a:pt x="1200" y="1883"/>
                  </a:lnTo>
                  <a:lnTo>
                    <a:pt x="1164" y="1899"/>
                  </a:lnTo>
                  <a:lnTo>
                    <a:pt x="1091" y="1920"/>
                  </a:lnTo>
                  <a:lnTo>
                    <a:pt x="1016" y="1930"/>
                  </a:lnTo>
                  <a:lnTo>
                    <a:pt x="941" y="1933"/>
                  </a:lnTo>
                  <a:lnTo>
                    <a:pt x="864" y="1925"/>
                  </a:lnTo>
                  <a:lnTo>
                    <a:pt x="787" y="1908"/>
                  </a:lnTo>
                  <a:lnTo>
                    <a:pt x="711" y="1882"/>
                  </a:lnTo>
                  <a:lnTo>
                    <a:pt x="635" y="1848"/>
                  </a:lnTo>
                  <a:lnTo>
                    <a:pt x="561" y="1807"/>
                  </a:lnTo>
                  <a:lnTo>
                    <a:pt x="490" y="1756"/>
                  </a:lnTo>
                  <a:lnTo>
                    <a:pt x="421" y="1699"/>
                  </a:lnTo>
                  <a:lnTo>
                    <a:pt x="355" y="1636"/>
                  </a:lnTo>
                  <a:lnTo>
                    <a:pt x="293" y="1564"/>
                  </a:lnTo>
                  <a:lnTo>
                    <a:pt x="234" y="1487"/>
                  </a:lnTo>
                  <a:lnTo>
                    <a:pt x="181" y="1404"/>
                  </a:lnTo>
                  <a:lnTo>
                    <a:pt x="133" y="1314"/>
                  </a:lnTo>
                  <a:lnTo>
                    <a:pt x="111" y="1268"/>
                  </a:lnTo>
                  <a:lnTo>
                    <a:pt x="92" y="1220"/>
                  </a:lnTo>
                  <a:lnTo>
                    <a:pt x="57" y="1124"/>
                  </a:lnTo>
                  <a:lnTo>
                    <a:pt x="31" y="1028"/>
                  </a:lnTo>
                  <a:lnTo>
                    <a:pt x="13" y="933"/>
                  </a:lnTo>
                  <a:lnTo>
                    <a:pt x="2" y="840"/>
                  </a:lnTo>
                  <a:lnTo>
                    <a:pt x="0" y="748"/>
                  </a:lnTo>
                  <a:lnTo>
                    <a:pt x="4" y="658"/>
                  </a:lnTo>
                  <a:lnTo>
                    <a:pt x="15" y="572"/>
                  </a:lnTo>
                  <a:lnTo>
                    <a:pt x="35" y="489"/>
                  </a:lnTo>
                  <a:lnTo>
                    <a:pt x="61" y="411"/>
                  </a:lnTo>
                  <a:lnTo>
                    <a:pt x="93" y="337"/>
                  </a:lnTo>
                  <a:lnTo>
                    <a:pt x="132" y="268"/>
                  </a:lnTo>
                  <a:lnTo>
                    <a:pt x="179" y="207"/>
                  </a:lnTo>
                  <a:lnTo>
                    <a:pt x="231" y="152"/>
                  </a:lnTo>
                  <a:lnTo>
                    <a:pt x="289" y="104"/>
                  </a:lnTo>
                  <a:lnTo>
                    <a:pt x="354" y="64"/>
                  </a:lnTo>
                  <a:lnTo>
                    <a:pt x="389" y="48"/>
                  </a:lnTo>
                  <a:lnTo>
                    <a:pt x="424" y="32"/>
                  </a:lnTo>
                  <a:lnTo>
                    <a:pt x="498" y="12"/>
                  </a:lnTo>
                  <a:lnTo>
                    <a:pt x="571" y="1"/>
                  </a:lnTo>
                  <a:lnTo>
                    <a:pt x="648" y="0"/>
                  </a:lnTo>
                  <a:lnTo>
                    <a:pt x="724" y="8"/>
                  </a:lnTo>
                  <a:lnTo>
                    <a:pt x="801" y="25"/>
                  </a:lnTo>
                  <a:lnTo>
                    <a:pt x="877" y="49"/>
                  </a:lnTo>
                  <a:lnTo>
                    <a:pt x="952" y="83"/>
                  </a:lnTo>
                  <a:lnTo>
                    <a:pt x="1026" y="124"/>
                  </a:lnTo>
                  <a:lnTo>
                    <a:pt x="1098" y="175"/>
                  </a:lnTo>
                  <a:lnTo>
                    <a:pt x="1168" y="232"/>
                  </a:lnTo>
                  <a:lnTo>
                    <a:pt x="1234" y="296"/>
                  </a:lnTo>
                  <a:lnTo>
                    <a:pt x="1296" y="367"/>
                  </a:lnTo>
                  <a:lnTo>
                    <a:pt x="1353" y="445"/>
                  </a:lnTo>
                  <a:lnTo>
                    <a:pt x="1407" y="528"/>
                  </a:lnTo>
                  <a:lnTo>
                    <a:pt x="1454" y="617"/>
                  </a:lnTo>
                  <a:lnTo>
                    <a:pt x="1476" y="664"/>
                  </a:lnTo>
                  <a:close/>
                </a:path>
              </a:pathLst>
            </a:custGeom>
            <a:solidFill>
              <a:srgbClr val="2B47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4A4214-458B-70E7-53C7-295AAF7A52ED}"/>
                </a:ext>
              </a:extLst>
            </p:cNvPr>
            <p:cNvGrpSpPr/>
            <p:nvPr/>
          </p:nvGrpSpPr>
          <p:grpSpPr>
            <a:xfrm>
              <a:off x="6096000" y="2563813"/>
              <a:ext cx="989013" cy="1724025"/>
              <a:chOff x="6096000" y="2563813"/>
              <a:chExt cx="989013" cy="1724025"/>
            </a:xfrm>
          </p:grpSpPr>
          <p:sp>
            <p:nvSpPr>
              <p:cNvPr id="70" name="Freeform 108">
                <a:extLst>
                  <a:ext uri="{FF2B5EF4-FFF2-40B4-BE49-F238E27FC236}">
                    <a16:creationId xmlns:a16="http://schemas.microsoft.com/office/drawing/2014/main" id="{5333F5A8-884D-4B97-0110-6C36CF383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1150" y="3667125"/>
                <a:ext cx="269875" cy="360363"/>
              </a:xfrm>
              <a:custGeom>
                <a:avLst/>
                <a:gdLst>
                  <a:gd name="T0" fmla="*/ 273 w 680"/>
                  <a:gd name="T1" fmla="*/ 906 h 906"/>
                  <a:gd name="T2" fmla="*/ 0 w 680"/>
                  <a:gd name="T3" fmla="*/ 314 h 906"/>
                  <a:gd name="T4" fmla="*/ 48 w 680"/>
                  <a:gd name="T5" fmla="*/ 279 h 906"/>
                  <a:gd name="T6" fmla="*/ 139 w 680"/>
                  <a:gd name="T7" fmla="*/ 205 h 906"/>
                  <a:gd name="T8" fmla="*/ 227 w 680"/>
                  <a:gd name="T9" fmla="*/ 127 h 906"/>
                  <a:gd name="T10" fmla="*/ 310 w 680"/>
                  <a:gd name="T11" fmla="*/ 44 h 906"/>
                  <a:gd name="T12" fmla="*/ 350 w 680"/>
                  <a:gd name="T13" fmla="*/ 0 h 906"/>
                  <a:gd name="T14" fmla="*/ 680 w 680"/>
                  <a:gd name="T15" fmla="*/ 519 h 906"/>
                  <a:gd name="T16" fmla="*/ 634 w 680"/>
                  <a:gd name="T17" fmla="*/ 572 h 906"/>
                  <a:gd name="T18" fmla="*/ 537 w 680"/>
                  <a:gd name="T19" fmla="*/ 675 h 906"/>
                  <a:gd name="T20" fmla="*/ 436 w 680"/>
                  <a:gd name="T21" fmla="*/ 773 h 906"/>
                  <a:gd name="T22" fmla="*/ 328 w 680"/>
                  <a:gd name="T23" fmla="*/ 863 h 906"/>
                  <a:gd name="T24" fmla="*/ 273 w 680"/>
                  <a:gd name="T25" fmla="*/ 906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0" h="906">
                    <a:moveTo>
                      <a:pt x="273" y="906"/>
                    </a:moveTo>
                    <a:lnTo>
                      <a:pt x="0" y="314"/>
                    </a:lnTo>
                    <a:lnTo>
                      <a:pt x="48" y="279"/>
                    </a:lnTo>
                    <a:lnTo>
                      <a:pt x="139" y="205"/>
                    </a:lnTo>
                    <a:lnTo>
                      <a:pt x="227" y="127"/>
                    </a:lnTo>
                    <a:lnTo>
                      <a:pt x="310" y="44"/>
                    </a:lnTo>
                    <a:lnTo>
                      <a:pt x="350" y="0"/>
                    </a:lnTo>
                    <a:lnTo>
                      <a:pt x="680" y="519"/>
                    </a:lnTo>
                    <a:lnTo>
                      <a:pt x="634" y="572"/>
                    </a:lnTo>
                    <a:lnTo>
                      <a:pt x="537" y="675"/>
                    </a:lnTo>
                    <a:lnTo>
                      <a:pt x="436" y="773"/>
                    </a:lnTo>
                    <a:lnTo>
                      <a:pt x="328" y="863"/>
                    </a:lnTo>
                    <a:lnTo>
                      <a:pt x="273" y="906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09">
                <a:extLst>
                  <a:ext uri="{FF2B5EF4-FFF2-40B4-BE49-F238E27FC236}">
                    <a16:creationId xmlns:a16="http://schemas.microsoft.com/office/drawing/2014/main" id="{C65D5F83-2CFE-2BFD-D86B-63AC5085B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3228975"/>
                <a:ext cx="204788" cy="300038"/>
              </a:xfrm>
              <a:custGeom>
                <a:avLst/>
                <a:gdLst>
                  <a:gd name="T0" fmla="*/ 249 w 515"/>
                  <a:gd name="T1" fmla="*/ 756 h 756"/>
                  <a:gd name="T2" fmla="*/ 0 w 515"/>
                  <a:gd name="T3" fmla="*/ 215 h 756"/>
                  <a:gd name="T4" fmla="*/ 55 w 515"/>
                  <a:gd name="T5" fmla="*/ 166 h 756"/>
                  <a:gd name="T6" fmla="*/ 153 w 515"/>
                  <a:gd name="T7" fmla="*/ 58 h 756"/>
                  <a:gd name="T8" fmla="*/ 199 w 515"/>
                  <a:gd name="T9" fmla="*/ 0 h 756"/>
                  <a:gd name="T10" fmla="*/ 515 w 515"/>
                  <a:gd name="T11" fmla="*/ 495 h 756"/>
                  <a:gd name="T12" fmla="*/ 454 w 515"/>
                  <a:gd name="T13" fmla="*/ 567 h 756"/>
                  <a:gd name="T14" fmla="*/ 320 w 515"/>
                  <a:gd name="T15" fmla="*/ 697 h 756"/>
                  <a:gd name="T16" fmla="*/ 249 w 515"/>
                  <a:gd name="T17" fmla="*/ 756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5" h="756">
                    <a:moveTo>
                      <a:pt x="249" y="756"/>
                    </a:moveTo>
                    <a:lnTo>
                      <a:pt x="0" y="215"/>
                    </a:lnTo>
                    <a:lnTo>
                      <a:pt x="55" y="166"/>
                    </a:lnTo>
                    <a:lnTo>
                      <a:pt x="153" y="58"/>
                    </a:lnTo>
                    <a:lnTo>
                      <a:pt x="199" y="0"/>
                    </a:lnTo>
                    <a:lnTo>
                      <a:pt x="515" y="495"/>
                    </a:lnTo>
                    <a:lnTo>
                      <a:pt x="454" y="567"/>
                    </a:lnTo>
                    <a:lnTo>
                      <a:pt x="320" y="697"/>
                    </a:lnTo>
                    <a:lnTo>
                      <a:pt x="249" y="756"/>
                    </a:lnTo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10">
                <a:extLst>
                  <a:ext uri="{FF2B5EF4-FFF2-40B4-BE49-F238E27FC236}">
                    <a16:creationId xmlns:a16="http://schemas.microsoft.com/office/drawing/2014/main" id="{2EC7276D-21C5-B94E-446C-E41D32F65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5700" y="2822575"/>
                <a:ext cx="128588" cy="223838"/>
              </a:xfrm>
              <a:custGeom>
                <a:avLst/>
                <a:gdLst>
                  <a:gd name="T0" fmla="*/ 208 w 324"/>
                  <a:gd name="T1" fmla="*/ 564 h 564"/>
                  <a:gd name="T2" fmla="*/ 0 w 324"/>
                  <a:gd name="T3" fmla="*/ 110 h 564"/>
                  <a:gd name="T4" fmla="*/ 36 w 324"/>
                  <a:gd name="T5" fmla="*/ 57 h 564"/>
                  <a:gd name="T6" fmla="*/ 64 w 324"/>
                  <a:gd name="T7" fmla="*/ 0 h 564"/>
                  <a:gd name="T8" fmla="*/ 324 w 324"/>
                  <a:gd name="T9" fmla="*/ 405 h 564"/>
                  <a:gd name="T10" fmla="*/ 298 w 324"/>
                  <a:gd name="T11" fmla="*/ 447 h 564"/>
                  <a:gd name="T12" fmla="*/ 241 w 324"/>
                  <a:gd name="T13" fmla="*/ 528 h 564"/>
                  <a:gd name="T14" fmla="*/ 208 w 324"/>
                  <a:gd name="T15" fmla="*/ 564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4" h="564">
                    <a:moveTo>
                      <a:pt x="208" y="564"/>
                    </a:moveTo>
                    <a:lnTo>
                      <a:pt x="0" y="110"/>
                    </a:lnTo>
                    <a:lnTo>
                      <a:pt x="36" y="57"/>
                    </a:lnTo>
                    <a:lnTo>
                      <a:pt x="64" y="0"/>
                    </a:lnTo>
                    <a:lnTo>
                      <a:pt x="324" y="405"/>
                    </a:lnTo>
                    <a:lnTo>
                      <a:pt x="298" y="447"/>
                    </a:lnTo>
                    <a:lnTo>
                      <a:pt x="241" y="528"/>
                    </a:lnTo>
                    <a:lnTo>
                      <a:pt x="208" y="564"/>
                    </a:lnTo>
                    <a:close/>
                  </a:path>
                </a:pathLst>
              </a:custGeom>
              <a:solidFill>
                <a:srgbClr val="CDCCC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CE4C55AE-3630-0887-55C0-0C3FE0820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9100" y="3873500"/>
                <a:ext cx="315913" cy="414338"/>
              </a:xfrm>
              <a:custGeom>
                <a:avLst/>
                <a:gdLst>
                  <a:gd name="T0" fmla="*/ 304 w 794"/>
                  <a:gd name="T1" fmla="*/ 1047 h 1047"/>
                  <a:gd name="T2" fmla="*/ 0 w 794"/>
                  <a:gd name="T3" fmla="*/ 387 h 1047"/>
                  <a:gd name="T4" fmla="*/ 55 w 794"/>
                  <a:gd name="T5" fmla="*/ 344 h 1047"/>
                  <a:gd name="T6" fmla="*/ 163 w 794"/>
                  <a:gd name="T7" fmla="*/ 254 h 1047"/>
                  <a:gd name="T8" fmla="*/ 264 w 794"/>
                  <a:gd name="T9" fmla="*/ 156 h 1047"/>
                  <a:gd name="T10" fmla="*/ 361 w 794"/>
                  <a:gd name="T11" fmla="*/ 53 h 1047"/>
                  <a:gd name="T12" fmla="*/ 407 w 794"/>
                  <a:gd name="T13" fmla="*/ 0 h 1047"/>
                  <a:gd name="T14" fmla="*/ 794 w 794"/>
                  <a:gd name="T15" fmla="*/ 606 h 1047"/>
                  <a:gd name="T16" fmla="*/ 794 w 794"/>
                  <a:gd name="T17" fmla="*/ 606 h 1047"/>
                  <a:gd name="T18" fmla="*/ 793 w 794"/>
                  <a:gd name="T19" fmla="*/ 607 h 1047"/>
                  <a:gd name="T20" fmla="*/ 728 w 794"/>
                  <a:gd name="T21" fmla="*/ 680 h 1047"/>
                  <a:gd name="T22" fmla="*/ 659 w 794"/>
                  <a:gd name="T23" fmla="*/ 749 h 1047"/>
                  <a:gd name="T24" fmla="*/ 597 w 794"/>
                  <a:gd name="T25" fmla="*/ 807 h 1047"/>
                  <a:gd name="T26" fmla="*/ 474 w 794"/>
                  <a:gd name="T27" fmla="*/ 913 h 1047"/>
                  <a:gd name="T28" fmla="*/ 328 w 794"/>
                  <a:gd name="T29" fmla="*/ 1030 h 1047"/>
                  <a:gd name="T30" fmla="*/ 304 w 794"/>
                  <a:gd name="T31" fmla="*/ 1047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4" h="1047">
                    <a:moveTo>
                      <a:pt x="304" y="1047"/>
                    </a:moveTo>
                    <a:lnTo>
                      <a:pt x="0" y="387"/>
                    </a:lnTo>
                    <a:lnTo>
                      <a:pt x="55" y="344"/>
                    </a:lnTo>
                    <a:lnTo>
                      <a:pt x="163" y="254"/>
                    </a:lnTo>
                    <a:lnTo>
                      <a:pt x="264" y="156"/>
                    </a:lnTo>
                    <a:lnTo>
                      <a:pt x="361" y="53"/>
                    </a:lnTo>
                    <a:lnTo>
                      <a:pt x="407" y="0"/>
                    </a:lnTo>
                    <a:lnTo>
                      <a:pt x="794" y="606"/>
                    </a:lnTo>
                    <a:lnTo>
                      <a:pt x="794" y="606"/>
                    </a:lnTo>
                    <a:lnTo>
                      <a:pt x="793" y="607"/>
                    </a:lnTo>
                    <a:lnTo>
                      <a:pt x="728" y="680"/>
                    </a:lnTo>
                    <a:lnTo>
                      <a:pt x="659" y="749"/>
                    </a:lnTo>
                    <a:lnTo>
                      <a:pt x="597" y="807"/>
                    </a:lnTo>
                    <a:lnTo>
                      <a:pt x="474" y="913"/>
                    </a:lnTo>
                    <a:lnTo>
                      <a:pt x="328" y="1030"/>
                    </a:lnTo>
                    <a:lnTo>
                      <a:pt x="304" y="1047"/>
                    </a:lnTo>
                    <a:close/>
                  </a:path>
                </a:pathLst>
              </a:custGeom>
              <a:solidFill>
                <a:srgbClr val="00667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12">
                <a:extLst>
                  <a:ext uri="{FF2B5EF4-FFF2-40B4-BE49-F238E27FC236}">
                    <a16:creationId xmlns:a16="http://schemas.microsoft.com/office/drawing/2014/main" id="{37E53DFD-7032-1796-9BA0-D8B553CF6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0500" y="3425825"/>
                <a:ext cx="260350" cy="365125"/>
              </a:xfrm>
              <a:custGeom>
                <a:avLst/>
                <a:gdLst>
                  <a:gd name="T0" fmla="*/ 303 w 653"/>
                  <a:gd name="T1" fmla="*/ 922 h 922"/>
                  <a:gd name="T2" fmla="*/ 0 w 653"/>
                  <a:gd name="T3" fmla="*/ 261 h 922"/>
                  <a:gd name="T4" fmla="*/ 71 w 653"/>
                  <a:gd name="T5" fmla="*/ 202 h 922"/>
                  <a:gd name="T6" fmla="*/ 205 w 653"/>
                  <a:gd name="T7" fmla="*/ 72 h 922"/>
                  <a:gd name="T8" fmla="*/ 266 w 653"/>
                  <a:gd name="T9" fmla="*/ 0 h 922"/>
                  <a:gd name="T10" fmla="*/ 653 w 653"/>
                  <a:gd name="T11" fmla="*/ 608 h 922"/>
                  <a:gd name="T12" fmla="*/ 613 w 653"/>
                  <a:gd name="T13" fmla="*/ 652 h 922"/>
                  <a:gd name="T14" fmla="*/ 530 w 653"/>
                  <a:gd name="T15" fmla="*/ 735 h 922"/>
                  <a:gd name="T16" fmla="*/ 442 w 653"/>
                  <a:gd name="T17" fmla="*/ 813 h 922"/>
                  <a:gd name="T18" fmla="*/ 351 w 653"/>
                  <a:gd name="T19" fmla="*/ 887 h 922"/>
                  <a:gd name="T20" fmla="*/ 303 w 653"/>
                  <a:gd name="T21" fmla="*/ 922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3" h="922">
                    <a:moveTo>
                      <a:pt x="303" y="922"/>
                    </a:moveTo>
                    <a:lnTo>
                      <a:pt x="0" y="261"/>
                    </a:lnTo>
                    <a:lnTo>
                      <a:pt x="71" y="202"/>
                    </a:lnTo>
                    <a:lnTo>
                      <a:pt x="205" y="72"/>
                    </a:lnTo>
                    <a:lnTo>
                      <a:pt x="266" y="0"/>
                    </a:lnTo>
                    <a:lnTo>
                      <a:pt x="653" y="608"/>
                    </a:lnTo>
                    <a:lnTo>
                      <a:pt x="613" y="652"/>
                    </a:lnTo>
                    <a:lnTo>
                      <a:pt x="530" y="735"/>
                    </a:lnTo>
                    <a:lnTo>
                      <a:pt x="442" y="813"/>
                    </a:lnTo>
                    <a:lnTo>
                      <a:pt x="351" y="887"/>
                    </a:lnTo>
                    <a:lnTo>
                      <a:pt x="303" y="922"/>
                    </a:lnTo>
                    <a:close/>
                  </a:path>
                </a:pathLst>
              </a:custGeom>
              <a:solidFill>
                <a:srgbClr val="B058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13">
                <a:extLst>
                  <a:ext uri="{FF2B5EF4-FFF2-40B4-BE49-F238E27FC236}">
                    <a16:creationId xmlns:a16="http://schemas.microsoft.com/office/drawing/2014/main" id="{6FDB6B7E-0E3E-7273-1608-DB550BDF6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0" y="2982913"/>
                <a:ext cx="203200" cy="331788"/>
              </a:xfrm>
              <a:custGeom>
                <a:avLst/>
                <a:gdLst>
                  <a:gd name="T0" fmla="*/ 311 w 510"/>
                  <a:gd name="T1" fmla="*/ 834 h 834"/>
                  <a:gd name="T2" fmla="*/ 0 w 510"/>
                  <a:gd name="T3" fmla="*/ 159 h 834"/>
                  <a:gd name="T4" fmla="*/ 33 w 510"/>
                  <a:gd name="T5" fmla="*/ 123 h 834"/>
                  <a:gd name="T6" fmla="*/ 90 w 510"/>
                  <a:gd name="T7" fmla="*/ 42 h 834"/>
                  <a:gd name="T8" fmla="*/ 116 w 510"/>
                  <a:gd name="T9" fmla="*/ 0 h 834"/>
                  <a:gd name="T10" fmla="*/ 510 w 510"/>
                  <a:gd name="T11" fmla="*/ 619 h 834"/>
                  <a:gd name="T12" fmla="*/ 464 w 510"/>
                  <a:gd name="T13" fmla="*/ 677 h 834"/>
                  <a:gd name="T14" fmla="*/ 366 w 510"/>
                  <a:gd name="T15" fmla="*/ 785 h 834"/>
                  <a:gd name="T16" fmla="*/ 311 w 510"/>
                  <a:gd name="T17" fmla="*/ 834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0" h="834">
                    <a:moveTo>
                      <a:pt x="311" y="834"/>
                    </a:moveTo>
                    <a:lnTo>
                      <a:pt x="0" y="159"/>
                    </a:lnTo>
                    <a:lnTo>
                      <a:pt x="33" y="123"/>
                    </a:lnTo>
                    <a:lnTo>
                      <a:pt x="90" y="42"/>
                    </a:lnTo>
                    <a:lnTo>
                      <a:pt x="116" y="0"/>
                    </a:lnTo>
                    <a:lnTo>
                      <a:pt x="510" y="619"/>
                    </a:lnTo>
                    <a:lnTo>
                      <a:pt x="464" y="677"/>
                    </a:lnTo>
                    <a:lnTo>
                      <a:pt x="366" y="785"/>
                    </a:lnTo>
                    <a:lnTo>
                      <a:pt x="311" y="83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14">
                <a:extLst>
                  <a:ext uri="{FF2B5EF4-FFF2-40B4-BE49-F238E27FC236}">
                    <a16:creationId xmlns:a16="http://schemas.microsoft.com/office/drawing/2014/main" id="{6B93A3F0-0B4B-9B4A-4D25-F95438D80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0" y="2563813"/>
                <a:ext cx="165100" cy="303213"/>
              </a:xfrm>
              <a:custGeom>
                <a:avLst/>
                <a:gdLst>
                  <a:gd name="T0" fmla="*/ 352 w 416"/>
                  <a:gd name="T1" fmla="*/ 763 h 763"/>
                  <a:gd name="T2" fmla="*/ 0 w 416"/>
                  <a:gd name="T3" fmla="*/ 0 h 763"/>
                  <a:gd name="T4" fmla="*/ 416 w 416"/>
                  <a:gd name="T5" fmla="*/ 653 h 763"/>
                  <a:gd name="T6" fmla="*/ 388 w 416"/>
                  <a:gd name="T7" fmla="*/ 710 h 763"/>
                  <a:gd name="T8" fmla="*/ 352 w 416"/>
                  <a:gd name="T9" fmla="*/ 763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6" h="763">
                    <a:moveTo>
                      <a:pt x="352" y="763"/>
                    </a:moveTo>
                    <a:lnTo>
                      <a:pt x="0" y="0"/>
                    </a:lnTo>
                    <a:lnTo>
                      <a:pt x="416" y="653"/>
                    </a:lnTo>
                    <a:lnTo>
                      <a:pt x="388" y="710"/>
                    </a:lnTo>
                    <a:lnTo>
                      <a:pt x="352" y="763"/>
                    </a:lnTo>
                    <a:close/>
                  </a:path>
                </a:pathLst>
              </a:custGeom>
              <a:solidFill>
                <a:srgbClr val="272E3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3AAA3DD-B05A-57B6-DF56-C57EB9561B5A}"/>
                </a:ext>
              </a:extLst>
            </p:cNvPr>
            <p:cNvGrpSpPr/>
            <p:nvPr/>
          </p:nvGrpSpPr>
          <p:grpSpPr>
            <a:xfrm>
              <a:off x="6096000" y="273050"/>
              <a:ext cx="2170113" cy="2290763"/>
              <a:chOff x="6096000" y="273050"/>
              <a:chExt cx="2170113" cy="2290763"/>
            </a:xfrm>
          </p:grpSpPr>
          <p:sp>
            <p:nvSpPr>
              <p:cNvPr id="20" name="Freeform 56">
                <a:extLst>
                  <a:ext uri="{FF2B5EF4-FFF2-40B4-BE49-F238E27FC236}">
                    <a16:creationId xmlns:a16="http://schemas.microsoft.com/office/drawing/2014/main" id="{9B09F2D6-A603-81B4-9102-B7E94C5B2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0" y="2252663"/>
                <a:ext cx="292100" cy="311150"/>
              </a:xfrm>
              <a:custGeom>
                <a:avLst/>
                <a:gdLst>
                  <a:gd name="T0" fmla="*/ 118 w 734"/>
                  <a:gd name="T1" fmla="*/ 705 h 784"/>
                  <a:gd name="T2" fmla="*/ 0 w 734"/>
                  <a:gd name="T3" fmla="*/ 784 h 784"/>
                  <a:gd name="T4" fmla="*/ 73 w 734"/>
                  <a:gd name="T5" fmla="*/ 658 h 784"/>
                  <a:gd name="T6" fmla="*/ 687 w 734"/>
                  <a:gd name="T7" fmla="*/ 0 h 784"/>
                  <a:gd name="T8" fmla="*/ 734 w 734"/>
                  <a:gd name="T9" fmla="*/ 44 h 784"/>
                  <a:gd name="T10" fmla="*/ 118 w 734"/>
                  <a:gd name="T11" fmla="*/ 705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4" h="784">
                    <a:moveTo>
                      <a:pt x="118" y="705"/>
                    </a:moveTo>
                    <a:lnTo>
                      <a:pt x="0" y="784"/>
                    </a:lnTo>
                    <a:lnTo>
                      <a:pt x="73" y="658"/>
                    </a:lnTo>
                    <a:lnTo>
                      <a:pt x="687" y="0"/>
                    </a:lnTo>
                    <a:lnTo>
                      <a:pt x="734" y="44"/>
                    </a:lnTo>
                    <a:lnTo>
                      <a:pt x="118" y="705"/>
                    </a:lnTo>
                    <a:close/>
                  </a:path>
                </a:pathLst>
              </a:custGeom>
              <a:solidFill>
                <a:srgbClr val="D5A4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57">
                <a:extLst>
                  <a:ext uri="{FF2B5EF4-FFF2-40B4-BE49-F238E27FC236}">
                    <a16:creationId xmlns:a16="http://schemas.microsoft.com/office/drawing/2014/main" id="{5E61F90E-E561-299D-16C7-60FA30309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0" y="2362200"/>
                <a:ext cx="203200" cy="201613"/>
              </a:xfrm>
              <a:custGeom>
                <a:avLst/>
                <a:gdLst>
                  <a:gd name="T0" fmla="*/ 0 w 511"/>
                  <a:gd name="T1" fmla="*/ 507 h 507"/>
                  <a:gd name="T2" fmla="*/ 21 w 511"/>
                  <a:gd name="T3" fmla="*/ 472 h 507"/>
                  <a:gd name="T4" fmla="*/ 105 w 511"/>
                  <a:gd name="T5" fmla="*/ 416 h 507"/>
                  <a:gd name="T6" fmla="*/ 493 w 511"/>
                  <a:gd name="T7" fmla="*/ 0 h 507"/>
                  <a:gd name="T8" fmla="*/ 501 w 511"/>
                  <a:gd name="T9" fmla="*/ 4 h 507"/>
                  <a:gd name="T10" fmla="*/ 511 w 511"/>
                  <a:gd name="T11" fmla="*/ 7 h 507"/>
                  <a:gd name="T12" fmla="*/ 118 w 511"/>
                  <a:gd name="T13" fmla="*/ 428 h 507"/>
                  <a:gd name="T14" fmla="*/ 0 w 511"/>
                  <a:gd name="T15" fmla="*/ 507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1" h="507">
                    <a:moveTo>
                      <a:pt x="0" y="507"/>
                    </a:moveTo>
                    <a:lnTo>
                      <a:pt x="21" y="472"/>
                    </a:lnTo>
                    <a:lnTo>
                      <a:pt x="105" y="416"/>
                    </a:lnTo>
                    <a:lnTo>
                      <a:pt x="493" y="0"/>
                    </a:lnTo>
                    <a:lnTo>
                      <a:pt x="501" y="4"/>
                    </a:lnTo>
                    <a:lnTo>
                      <a:pt x="511" y="7"/>
                    </a:lnTo>
                    <a:lnTo>
                      <a:pt x="118" y="428"/>
                    </a:lnTo>
                    <a:lnTo>
                      <a:pt x="0" y="507"/>
                    </a:lnTo>
                    <a:close/>
                  </a:path>
                </a:pathLst>
              </a:custGeom>
              <a:solidFill>
                <a:srgbClr val="BE933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58">
                <a:extLst>
                  <a:ext uri="{FF2B5EF4-FFF2-40B4-BE49-F238E27FC236}">
                    <a16:creationId xmlns:a16="http://schemas.microsoft.com/office/drawing/2014/main" id="{D3F1D159-B775-97C7-A965-6658BD19A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9200" y="2352675"/>
                <a:ext cx="11113" cy="12700"/>
              </a:xfrm>
              <a:custGeom>
                <a:avLst/>
                <a:gdLst>
                  <a:gd name="T0" fmla="*/ 0 w 30"/>
                  <a:gd name="T1" fmla="*/ 32 h 32"/>
                  <a:gd name="T2" fmla="*/ 0 w 30"/>
                  <a:gd name="T3" fmla="*/ 32 h 32"/>
                  <a:gd name="T4" fmla="*/ 0 w 30"/>
                  <a:gd name="T5" fmla="*/ 32 h 32"/>
                  <a:gd name="T6" fmla="*/ 30 w 30"/>
                  <a:gd name="T7" fmla="*/ 0 h 32"/>
                  <a:gd name="T8" fmla="*/ 30 w 30"/>
                  <a:gd name="T9" fmla="*/ 0 h 32"/>
                  <a:gd name="T10" fmla="*/ 30 w 30"/>
                  <a:gd name="T11" fmla="*/ 0 h 32"/>
                  <a:gd name="T12" fmla="*/ 0 w 3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2">
                    <a:moveTo>
                      <a:pt x="0" y="32"/>
                    </a:moveTo>
                    <a:lnTo>
                      <a:pt x="0" y="32"/>
                    </a:lnTo>
                    <a:lnTo>
                      <a:pt x="0" y="3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CDCCC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59">
                <a:extLst>
                  <a:ext uri="{FF2B5EF4-FFF2-40B4-BE49-F238E27FC236}">
                    <a16:creationId xmlns:a16="http://schemas.microsoft.com/office/drawing/2014/main" id="{44845771-9005-F08E-8897-1472534AE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0150" y="2335213"/>
                <a:ext cx="11113" cy="12700"/>
              </a:xfrm>
              <a:custGeom>
                <a:avLst/>
                <a:gdLst>
                  <a:gd name="T0" fmla="*/ 0 w 28"/>
                  <a:gd name="T1" fmla="*/ 30 h 30"/>
                  <a:gd name="T2" fmla="*/ 0 w 28"/>
                  <a:gd name="T3" fmla="*/ 30 h 30"/>
                  <a:gd name="T4" fmla="*/ 0 w 28"/>
                  <a:gd name="T5" fmla="*/ 30 h 30"/>
                  <a:gd name="T6" fmla="*/ 28 w 28"/>
                  <a:gd name="T7" fmla="*/ 0 h 30"/>
                  <a:gd name="T8" fmla="*/ 0 w 28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0" y="30"/>
                    </a:moveTo>
                    <a:lnTo>
                      <a:pt x="0" y="30"/>
                    </a:lnTo>
                    <a:lnTo>
                      <a:pt x="0" y="30"/>
                    </a:lnTo>
                    <a:lnTo>
                      <a:pt x="28" y="0"/>
                    </a:lnTo>
                    <a:lnTo>
                      <a:pt x="0" y="3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60">
                <a:extLst>
                  <a:ext uri="{FF2B5EF4-FFF2-40B4-BE49-F238E27FC236}">
                    <a16:creationId xmlns:a16="http://schemas.microsoft.com/office/drawing/2014/main" id="{CCEC1621-2429-00DD-D5D0-6FDCCEBE3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0150" y="2335213"/>
                <a:ext cx="25400" cy="26988"/>
              </a:xfrm>
              <a:custGeom>
                <a:avLst/>
                <a:gdLst>
                  <a:gd name="T0" fmla="*/ 29 w 61"/>
                  <a:gd name="T1" fmla="*/ 70 h 70"/>
                  <a:gd name="T2" fmla="*/ 17 w 61"/>
                  <a:gd name="T3" fmla="*/ 61 h 70"/>
                  <a:gd name="T4" fmla="*/ 3 w 61"/>
                  <a:gd name="T5" fmla="*/ 42 h 70"/>
                  <a:gd name="T6" fmla="*/ 0 w 61"/>
                  <a:gd name="T7" fmla="*/ 31 h 70"/>
                  <a:gd name="T8" fmla="*/ 28 w 61"/>
                  <a:gd name="T9" fmla="*/ 1 h 70"/>
                  <a:gd name="T10" fmla="*/ 29 w 61"/>
                  <a:gd name="T11" fmla="*/ 0 h 70"/>
                  <a:gd name="T12" fmla="*/ 39 w 61"/>
                  <a:gd name="T13" fmla="*/ 13 h 70"/>
                  <a:gd name="T14" fmla="*/ 51 w 61"/>
                  <a:gd name="T15" fmla="*/ 25 h 70"/>
                  <a:gd name="T16" fmla="*/ 56 w 61"/>
                  <a:gd name="T17" fmla="*/ 30 h 70"/>
                  <a:gd name="T18" fmla="*/ 61 w 61"/>
                  <a:gd name="T19" fmla="*/ 34 h 70"/>
                  <a:gd name="T20" fmla="*/ 29 w 61"/>
                  <a:gd name="T2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70">
                    <a:moveTo>
                      <a:pt x="29" y="70"/>
                    </a:moveTo>
                    <a:lnTo>
                      <a:pt x="17" y="61"/>
                    </a:lnTo>
                    <a:lnTo>
                      <a:pt x="3" y="42"/>
                    </a:lnTo>
                    <a:lnTo>
                      <a:pt x="0" y="31"/>
                    </a:lnTo>
                    <a:lnTo>
                      <a:pt x="28" y="1"/>
                    </a:lnTo>
                    <a:lnTo>
                      <a:pt x="29" y="0"/>
                    </a:lnTo>
                    <a:lnTo>
                      <a:pt x="39" y="13"/>
                    </a:lnTo>
                    <a:lnTo>
                      <a:pt x="51" y="25"/>
                    </a:lnTo>
                    <a:lnTo>
                      <a:pt x="56" y="30"/>
                    </a:lnTo>
                    <a:lnTo>
                      <a:pt x="61" y="34"/>
                    </a:lnTo>
                    <a:lnTo>
                      <a:pt x="29" y="70"/>
                    </a:lnTo>
                    <a:close/>
                  </a:path>
                </a:pathLst>
              </a:custGeom>
              <a:solidFill>
                <a:srgbClr val="A882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61">
                <a:extLst>
                  <a:ext uri="{FF2B5EF4-FFF2-40B4-BE49-F238E27FC236}">
                    <a16:creationId xmlns:a16="http://schemas.microsoft.com/office/drawing/2014/main" id="{6F285280-05AD-747E-129F-D3C9EAD63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263" y="2347913"/>
                <a:ext cx="19050" cy="17463"/>
              </a:xfrm>
              <a:custGeom>
                <a:avLst/>
                <a:gdLst>
                  <a:gd name="T0" fmla="*/ 18 w 48"/>
                  <a:gd name="T1" fmla="*/ 43 h 43"/>
                  <a:gd name="T2" fmla="*/ 8 w 48"/>
                  <a:gd name="T3" fmla="*/ 40 h 43"/>
                  <a:gd name="T4" fmla="*/ 0 w 48"/>
                  <a:gd name="T5" fmla="*/ 36 h 43"/>
                  <a:gd name="T6" fmla="*/ 32 w 48"/>
                  <a:gd name="T7" fmla="*/ 0 h 43"/>
                  <a:gd name="T8" fmla="*/ 40 w 48"/>
                  <a:gd name="T9" fmla="*/ 6 h 43"/>
                  <a:gd name="T10" fmla="*/ 48 w 48"/>
                  <a:gd name="T11" fmla="*/ 11 h 43"/>
                  <a:gd name="T12" fmla="*/ 18 w 48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3">
                    <a:moveTo>
                      <a:pt x="18" y="43"/>
                    </a:moveTo>
                    <a:lnTo>
                      <a:pt x="8" y="40"/>
                    </a:lnTo>
                    <a:lnTo>
                      <a:pt x="0" y="36"/>
                    </a:lnTo>
                    <a:lnTo>
                      <a:pt x="32" y="0"/>
                    </a:lnTo>
                    <a:lnTo>
                      <a:pt x="40" y="6"/>
                    </a:lnTo>
                    <a:lnTo>
                      <a:pt x="48" y="11"/>
                    </a:lnTo>
                    <a:lnTo>
                      <a:pt x="18" y="43"/>
                    </a:lnTo>
                    <a:close/>
                  </a:path>
                </a:pathLst>
              </a:custGeom>
              <a:solidFill>
                <a:srgbClr val="95743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2">
                <a:extLst>
                  <a:ext uri="{FF2B5EF4-FFF2-40B4-BE49-F238E27FC236}">
                    <a16:creationId xmlns:a16="http://schemas.microsoft.com/office/drawing/2014/main" id="{92C0522A-085D-B755-DB7B-FF12F1C74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338" y="504825"/>
                <a:ext cx="866775" cy="669925"/>
              </a:xfrm>
              <a:custGeom>
                <a:avLst/>
                <a:gdLst>
                  <a:gd name="T0" fmla="*/ 1442 w 2184"/>
                  <a:gd name="T1" fmla="*/ 140 h 1692"/>
                  <a:gd name="T2" fmla="*/ 1473 w 2184"/>
                  <a:gd name="T3" fmla="*/ 114 h 1692"/>
                  <a:gd name="T4" fmla="*/ 1536 w 2184"/>
                  <a:gd name="T5" fmla="*/ 70 h 1692"/>
                  <a:gd name="T6" fmla="*/ 1595 w 2184"/>
                  <a:gd name="T7" fmla="*/ 38 h 1692"/>
                  <a:gd name="T8" fmla="*/ 1655 w 2184"/>
                  <a:gd name="T9" fmla="*/ 16 h 1692"/>
                  <a:gd name="T10" fmla="*/ 1713 w 2184"/>
                  <a:gd name="T11" fmla="*/ 4 h 1692"/>
                  <a:gd name="T12" fmla="*/ 1769 w 2184"/>
                  <a:gd name="T13" fmla="*/ 0 h 1692"/>
                  <a:gd name="T14" fmla="*/ 1823 w 2184"/>
                  <a:gd name="T15" fmla="*/ 4 h 1692"/>
                  <a:gd name="T16" fmla="*/ 1874 w 2184"/>
                  <a:gd name="T17" fmla="*/ 16 h 1692"/>
                  <a:gd name="T18" fmla="*/ 1945 w 2184"/>
                  <a:gd name="T19" fmla="*/ 43 h 1692"/>
                  <a:gd name="T20" fmla="*/ 2028 w 2184"/>
                  <a:gd name="T21" fmla="*/ 96 h 1692"/>
                  <a:gd name="T22" fmla="*/ 2096 w 2184"/>
                  <a:gd name="T23" fmla="*/ 164 h 1692"/>
                  <a:gd name="T24" fmla="*/ 2143 w 2184"/>
                  <a:gd name="T25" fmla="*/ 236 h 1692"/>
                  <a:gd name="T26" fmla="*/ 2159 w 2184"/>
                  <a:gd name="T27" fmla="*/ 272 h 1692"/>
                  <a:gd name="T28" fmla="*/ 2172 w 2184"/>
                  <a:gd name="T29" fmla="*/ 309 h 1692"/>
                  <a:gd name="T30" fmla="*/ 2184 w 2184"/>
                  <a:gd name="T31" fmla="*/ 383 h 1692"/>
                  <a:gd name="T32" fmla="*/ 2184 w 2184"/>
                  <a:gd name="T33" fmla="*/ 455 h 1692"/>
                  <a:gd name="T34" fmla="*/ 2173 w 2184"/>
                  <a:gd name="T35" fmla="*/ 526 h 1692"/>
                  <a:gd name="T36" fmla="*/ 2154 w 2184"/>
                  <a:gd name="T37" fmla="*/ 596 h 1692"/>
                  <a:gd name="T38" fmla="*/ 2128 w 2184"/>
                  <a:gd name="T39" fmla="*/ 663 h 1692"/>
                  <a:gd name="T40" fmla="*/ 2081 w 2184"/>
                  <a:gd name="T41" fmla="*/ 757 h 1692"/>
                  <a:gd name="T42" fmla="*/ 2048 w 2184"/>
                  <a:gd name="T43" fmla="*/ 814 h 1692"/>
                  <a:gd name="T44" fmla="*/ 2026 w 2184"/>
                  <a:gd name="T45" fmla="*/ 848 h 1692"/>
                  <a:gd name="T46" fmla="*/ 1976 w 2184"/>
                  <a:gd name="T47" fmla="*/ 910 h 1692"/>
                  <a:gd name="T48" fmla="*/ 1921 w 2184"/>
                  <a:gd name="T49" fmla="*/ 968 h 1692"/>
                  <a:gd name="T50" fmla="*/ 1858 w 2184"/>
                  <a:gd name="T51" fmla="*/ 1020 h 1692"/>
                  <a:gd name="T52" fmla="*/ 1760 w 2184"/>
                  <a:gd name="T53" fmla="*/ 1092 h 1692"/>
                  <a:gd name="T54" fmla="*/ 1621 w 2184"/>
                  <a:gd name="T55" fmla="*/ 1171 h 1692"/>
                  <a:gd name="T56" fmla="*/ 1552 w 2184"/>
                  <a:gd name="T57" fmla="*/ 1203 h 1692"/>
                  <a:gd name="T58" fmla="*/ 1488 w 2184"/>
                  <a:gd name="T59" fmla="*/ 1233 h 1692"/>
                  <a:gd name="T60" fmla="*/ 1326 w 2184"/>
                  <a:gd name="T61" fmla="*/ 1296 h 1692"/>
                  <a:gd name="T62" fmla="*/ 1026 w 2184"/>
                  <a:gd name="T63" fmla="*/ 1397 h 1692"/>
                  <a:gd name="T64" fmla="*/ 576 w 2184"/>
                  <a:gd name="T65" fmla="*/ 1534 h 1692"/>
                  <a:gd name="T66" fmla="*/ 159 w 2184"/>
                  <a:gd name="T67" fmla="*/ 1649 h 1692"/>
                  <a:gd name="T68" fmla="*/ 0 w 2184"/>
                  <a:gd name="T69" fmla="*/ 1692 h 1692"/>
                  <a:gd name="T70" fmla="*/ 1442 w 2184"/>
                  <a:gd name="T71" fmla="*/ 140 h 1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84" h="1692">
                    <a:moveTo>
                      <a:pt x="1442" y="140"/>
                    </a:moveTo>
                    <a:lnTo>
                      <a:pt x="1473" y="114"/>
                    </a:lnTo>
                    <a:lnTo>
                      <a:pt x="1536" y="70"/>
                    </a:lnTo>
                    <a:lnTo>
                      <a:pt x="1595" y="38"/>
                    </a:lnTo>
                    <a:lnTo>
                      <a:pt x="1655" y="16"/>
                    </a:lnTo>
                    <a:lnTo>
                      <a:pt x="1713" y="4"/>
                    </a:lnTo>
                    <a:lnTo>
                      <a:pt x="1769" y="0"/>
                    </a:lnTo>
                    <a:lnTo>
                      <a:pt x="1823" y="4"/>
                    </a:lnTo>
                    <a:lnTo>
                      <a:pt x="1874" y="16"/>
                    </a:lnTo>
                    <a:lnTo>
                      <a:pt x="1945" y="43"/>
                    </a:lnTo>
                    <a:lnTo>
                      <a:pt x="2028" y="96"/>
                    </a:lnTo>
                    <a:lnTo>
                      <a:pt x="2096" y="164"/>
                    </a:lnTo>
                    <a:lnTo>
                      <a:pt x="2143" y="236"/>
                    </a:lnTo>
                    <a:lnTo>
                      <a:pt x="2159" y="272"/>
                    </a:lnTo>
                    <a:lnTo>
                      <a:pt x="2172" y="309"/>
                    </a:lnTo>
                    <a:lnTo>
                      <a:pt x="2184" y="383"/>
                    </a:lnTo>
                    <a:lnTo>
                      <a:pt x="2184" y="455"/>
                    </a:lnTo>
                    <a:lnTo>
                      <a:pt x="2173" y="526"/>
                    </a:lnTo>
                    <a:lnTo>
                      <a:pt x="2154" y="596"/>
                    </a:lnTo>
                    <a:lnTo>
                      <a:pt x="2128" y="663"/>
                    </a:lnTo>
                    <a:lnTo>
                      <a:pt x="2081" y="757"/>
                    </a:lnTo>
                    <a:lnTo>
                      <a:pt x="2048" y="814"/>
                    </a:lnTo>
                    <a:lnTo>
                      <a:pt x="2026" y="848"/>
                    </a:lnTo>
                    <a:lnTo>
                      <a:pt x="1976" y="910"/>
                    </a:lnTo>
                    <a:lnTo>
                      <a:pt x="1921" y="968"/>
                    </a:lnTo>
                    <a:lnTo>
                      <a:pt x="1858" y="1020"/>
                    </a:lnTo>
                    <a:lnTo>
                      <a:pt x="1760" y="1092"/>
                    </a:lnTo>
                    <a:lnTo>
                      <a:pt x="1621" y="1171"/>
                    </a:lnTo>
                    <a:lnTo>
                      <a:pt x="1552" y="1203"/>
                    </a:lnTo>
                    <a:lnTo>
                      <a:pt x="1488" y="1233"/>
                    </a:lnTo>
                    <a:lnTo>
                      <a:pt x="1326" y="1296"/>
                    </a:lnTo>
                    <a:lnTo>
                      <a:pt x="1026" y="1397"/>
                    </a:lnTo>
                    <a:lnTo>
                      <a:pt x="576" y="1534"/>
                    </a:lnTo>
                    <a:lnTo>
                      <a:pt x="159" y="1649"/>
                    </a:lnTo>
                    <a:lnTo>
                      <a:pt x="0" y="1692"/>
                    </a:lnTo>
                    <a:lnTo>
                      <a:pt x="1442" y="140"/>
                    </a:lnTo>
                    <a:close/>
                  </a:path>
                </a:pathLst>
              </a:custGeom>
              <a:solidFill>
                <a:srgbClr val="9B1A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63">
                <a:extLst>
                  <a:ext uri="{FF2B5EF4-FFF2-40B4-BE49-F238E27FC236}">
                    <a16:creationId xmlns:a16="http://schemas.microsoft.com/office/drawing/2014/main" id="{D189C504-9D2D-1A13-7C77-8BD163722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338" y="484188"/>
                <a:ext cx="785813" cy="690563"/>
              </a:xfrm>
              <a:custGeom>
                <a:avLst/>
                <a:gdLst>
                  <a:gd name="T0" fmla="*/ 1444 w 1976"/>
                  <a:gd name="T1" fmla="*/ 190 h 1742"/>
                  <a:gd name="T2" fmla="*/ 1502 w 1976"/>
                  <a:gd name="T3" fmla="*/ 136 h 1742"/>
                  <a:gd name="T4" fmla="*/ 1609 w 1976"/>
                  <a:gd name="T5" fmla="*/ 58 h 1742"/>
                  <a:gd name="T6" fmla="*/ 1705 w 1976"/>
                  <a:gd name="T7" fmla="*/ 14 h 1742"/>
                  <a:gd name="T8" fmla="*/ 1787 w 1976"/>
                  <a:gd name="T9" fmla="*/ 0 h 1742"/>
                  <a:gd name="T10" fmla="*/ 1856 w 1976"/>
                  <a:gd name="T11" fmla="*/ 7 h 1742"/>
                  <a:gd name="T12" fmla="*/ 1909 w 1976"/>
                  <a:gd name="T13" fmla="*/ 33 h 1742"/>
                  <a:gd name="T14" fmla="*/ 1948 w 1976"/>
                  <a:gd name="T15" fmla="*/ 74 h 1742"/>
                  <a:gd name="T16" fmla="*/ 1970 w 1976"/>
                  <a:gd name="T17" fmla="*/ 123 h 1742"/>
                  <a:gd name="T18" fmla="*/ 1974 w 1976"/>
                  <a:gd name="T19" fmla="*/ 149 h 1742"/>
                  <a:gd name="T20" fmla="*/ 1976 w 1976"/>
                  <a:gd name="T21" fmla="*/ 176 h 1742"/>
                  <a:gd name="T22" fmla="*/ 1971 w 1976"/>
                  <a:gd name="T23" fmla="*/ 233 h 1742"/>
                  <a:gd name="T24" fmla="*/ 1956 w 1976"/>
                  <a:gd name="T25" fmla="*/ 291 h 1742"/>
                  <a:gd name="T26" fmla="*/ 1932 w 1976"/>
                  <a:gd name="T27" fmla="*/ 351 h 1742"/>
                  <a:gd name="T28" fmla="*/ 1887 w 1976"/>
                  <a:gd name="T29" fmla="*/ 442 h 1742"/>
                  <a:gd name="T30" fmla="*/ 1814 w 1976"/>
                  <a:gd name="T31" fmla="*/ 557 h 1742"/>
                  <a:gd name="T32" fmla="*/ 1775 w 1976"/>
                  <a:gd name="T33" fmla="*/ 609 h 1742"/>
                  <a:gd name="T34" fmla="*/ 1727 w 1976"/>
                  <a:gd name="T35" fmla="*/ 672 h 1742"/>
                  <a:gd name="T36" fmla="*/ 1616 w 1976"/>
                  <a:gd name="T37" fmla="*/ 789 h 1742"/>
                  <a:gd name="T38" fmla="*/ 1494 w 1976"/>
                  <a:gd name="T39" fmla="*/ 893 h 1742"/>
                  <a:gd name="T40" fmla="*/ 1370 w 1976"/>
                  <a:gd name="T41" fmla="*/ 986 h 1742"/>
                  <a:gd name="T42" fmla="*/ 1309 w 1976"/>
                  <a:gd name="T43" fmla="*/ 1026 h 1742"/>
                  <a:gd name="T44" fmla="*/ 1191 w 1976"/>
                  <a:gd name="T45" fmla="*/ 1103 h 1742"/>
                  <a:gd name="T46" fmla="*/ 859 w 1976"/>
                  <a:gd name="T47" fmla="*/ 1292 h 1742"/>
                  <a:gd name="T48" fmla="*/ 290 w 1976"/>
                  <a:gd name="T49" fmla="*/ 1594 h 1742"/>
                  <a:gd name="T50" fmla="*/ 0 w 1976"/>
                  <a:gd name="T51" fmla="*/ 1742 h 1742"/>
                  <a:gd name="T52" fmla="*/ 1444 w 1976"/>
                  <a:gd name="T53" fmla="*/ 190 h 1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76" h="1742">
                    <a:moveTo>
                      <a:pt x="1444" y="190"/>
                    </a:moveTo>
                    <a:lnTo>
                      <a:pt x="1502" y="136"/>
                    </a:lnTo>
                    <a:lnTo>
                      <a:pt x="1609" y="58"/>
                    </a:lnTo>
                    <a:lnTo>
                      <a:pt x="1705" y="14"/>
                    </a:lnTo>
                    <a:lnTo>
                      <a:pt x="1787" y="0"/>
                    </a:lnTo>
                    <a:lnTo>
                      <a:pt x="1856" y="7"/>
                    </a:lnTo>
                    <a:lnTo>
                      <a:pt x="1909" y="33"/>
                    </a:lnTo>
                    <a:lnTo>
                      <a:pt x="1948" y="74"/>
                    </a:lnTo>
                    <a:lnTo>
                      <a:pt x="1970" y="123"/>
                    </a:lnTo>
                    <a:lnTo>
                      <a:pt x="1974" y="149"/>
                    </a:lnTo>
                    <a:lnTo>
                      <a:pt x="1976" y="176"/>
                    </a:lnTo>
                    <a:lnTo>
                      <a:pt x="1971" y="233"/>
                    </a:lnTo>
                    <a:lnTo>
                      <a:pt x="1956" y="291"/>
                    </a:lnTo>
                    <a:lnTo>
                      <a:pt x="1932" y="351"/>
                    </a:lnTo>
                    <a:lnTo>
                      <a:pt x="1887" y="442"/>
                    </a:lnTo>
                    <a:lnTo>
                      <a:pt x="1814" y="557"/>
                    </a:lnTo>
                    <a:lnTo>
                      <a:pt x="1775" y="609"/>
                    </a:lnTo>
                    <a:lnTo>
                      <a:pt x="1727" y="672"/>
                    </a:lnTo>
                    <a:lnTo>
                      <a:pt x="1616" y="789"/>
                    </a:lnTo>
                    <a:lnTo>
                      <a:pt x="1494" y="893"/>
                    </a:lnTo>
                    <a:lnTo>
                      <a:pt x="1370" y="986"/>
                    </a:lnTo>
                    <a:lnTo>
                      <a:pt x="1309" y="1026"/>
                    </a:lnTo>
                    <a:lnTo>
                      <a:pt x="1191" y="1103"/>
                    </a:lnTo>
                    <a:lnTo>
                      <a:pt x="859" y="1292"/>
                    </a:lnTo>
                    <a:lnTo>
                      <a:pt x="290" y="1594"/>
                    </a:lnTo>
                    <a:lnTo>
                      <a:pt x="0" y="1742"/>
                    </a:lnTo>
                    <a:lnTo>
                      <a:pt x="1444" y="190"/>
                    </a:lnTo>
                    <a:close/>
                  </a:path>
                </a:pathLst>
              </a:custGeom>
              <a:solidFill>
                <a:srgbClr val="72151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64">
                <a:extLst>
                  <a:ext uri="{FF2B5EF4-FFF2-40B4-BE49-F238E27FC236}">
                    <a16:creationId xmlns:a16="http://schemas.microsoft.com/office/drawing/2014/main" id="{095F6346-C6DD-0AA7-8FF8-E6E1EFA0E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338" y="500063"/>
                <a:ext cx="785813" cy="674688"/>
              </a:xfrm>
              <a:custGeom>
                <a:avLst/>
                <a:gdLst>
                  <a:gd name="T0" fmla="*/ 1777 w 1978"/>
                  <a:gd name="T1" fmla="*/ 570 h 1702"/>
                  <a:gd name="T2" fmla="*/ 1815 w 1978"/>
                  <a:gd name="T3" fmla="*/ 517 h 1702"/>
                  <a:gd name="T4" fmla="*/ 1889 w 1978"/>
                  <a:gd name="T5" fmla="*/ 402 h 1702"/>
                  <a:gd name="T6" fmla="*/ 1934 w 1978"/>
                  <a:gd name="T7" fmla="*/ 312 h 1702"/>
                  <a:gd name="T8" fmla="*/ 1958 w 1978"/>
                  <a:gd name="T9" fmla="*/ 251 h 1702"/>
                  <a:gd name="T10" fmla="*/ 1973 w 1978"/>
                  <a:gd name="T11" fmla="*/ 193 h 1702"/>
                  <a:gd name="T12" fmla="*/ 1978 w 1978"/>
                  <a:gd name="T13" fmla="*/ 136 h 1702"/>
                  <a:gd name="T14" fmla="*/ 1976 w 1978"/>
                  <a:gd name="T15" fmla="*/ 109 h 1702"/>
                  <a:gd name="T16" fmla="*/ 1971 w 1978"/>
                  <a:gd name="T17" fmla="*/ 79 h 1702"/>
                  <a:gd name="T18" fmla="*/ 1948 w 1978"/>
                  <a:gd name="T19" fmla="*/ 35 h 1702"/>
                  <a:gd name="T20" fmla="*/ 1929 w 1978"/>
                  <a:gd name="T21" fmla="*/ 10 h 1702"/>
                  <a:gd name="T22" fmla="*/ 1916 w 1978"/>
                  <a:gd name="T23" fmla="*/ 0 h 1702"/>
                  <a:gd name="T24" fmla="*/ 1933 w 1978"/>
                  <a:gd name="T25" fmla="*/ 21 h 1702"/>
                  <a:gd name="T26" fmla="*/ 1955 w 1978"/>
                  <a:gd name="T27" fmla="*/ 69 h 1702"/>
                  <a:gd name="T28" fmla="*/ 1959 w 1978"/>
                  <a:gd name="T29" fmla="*/ 93 h 1702"/>
                  <a:gd name="T30" fmla="*/ 1961 w 1978"/>
                  <a:gd name="T31" fmla="*/ 120 h 1702"/>
                  <a:gd name="T32" fmla="*/ 1956 w 1978"/>
                  <a:gd name="T33" fmla="*/ 177 h 1702"/>
                  <a:gd name="T34" fmla="*/ 1941 w 1978"/>
                  <a:gd name="T35" fmla="*/ 236 h 1702"/>
                  <a:gd name="T36" fmla="*/ 1917 w 1978"/>
                  <a:gd name="T37" fmla="*/ 297 h 1702"/>
                  <a:gd name="T38" fmla="*/ 1872 w 1978"/>
                  <a:gd name="T39" fmla="*/ 386 h 1702"/>
                  <a:gd name="T40" fmla="*/ 1798 w 1978"/>
                  <a:gd name="T41" fmla="*/ 501 h 1702"/>
                  <a:gd name="T42" fmla="*/ 1761 w 1978"/>
                  <a:gd name="T43" fmla="*/ 555 h 1702"/>
                  <a:gd name="T44" fmla="*/ 1713 w 1978"/>
                  <a:gd name="T45" fmla="*/ 617 h 1702"/>
                  <a:gd name="T46" fmla="*/ 1601 w 1978"/>
                  <a:gd name="T47" fmla="*/ 733 h 1702"/>
                  <a:gd name="T48" fmla="*/ 1479 w 1978"/>
                  <a:gd name="T49" fmla="*/ 837 h 1702"/>
                  <a:gd name="T50" fmla="*/ 1355 w 1978"/>
                  <a:gd name="T51" fmla="*/ 930 h 1702"/>
                  <a:gd name="T52" fmla="*/ 1294 w 1978"/>
                  <a:gd name="T53" fmla="*/ 972 h 1702"/>
                  <a:gd name="T54" fmla="*/ 1184 w 1978"/>
                  <a:gd name="T55" fmla="*/ 1043 h 1702"/>
                  <a:gd name="T56" fmla="*/ 875 w 1978"/>
                  <a:gd name="T57" fmla="*/ 1219 h 1702"/>
                  <a:gd name="T58" fmla="*/ 339 w 1978"/>
                  <a:gd name="T59" fmla="*/ 1506 h 1702"/>
                  <a:gd name="T60" fmla="*/ 43 w 1978"/>
                  <a:gd name="T61" fmla="*/ 1656 h 1702"/>
                  <a:gd name="T62" fmla="*/ 0 w 1978"/>
                  <a:gd name="T63" fmla="*/ 1702 h 1702"/>
                  <a:gd name="T64" fmla="*/ 292 w 1978"/>
                  <a:gd name="T65" fmla="*/ 1554 h 1702"/>
                  <a:gd name="T66" fmla="*/ 861 w 1978"/>
                  <a:gd name="T67" fmla="*/ 1253 h 1702"/>
                  <a:gd name="T68" fmla="*/ 1193 w 1978"/>
                  <a:gd name="T69" fmla="*/ 1063 h 1702"/>
                  <a:gd name="T70" fmla="*/ 1311 w 1978"/>
                  <a:gd name="T71" fmla="*/ 987 h 1702"/>
                  <a:gd name="T72" fmla="*/ 1372 w 1978"/>
                  <a:gd name="T73" fmla="*/ 946 h 1702"/>
                  <a:gd name="T74" fmla="*/ 1496 w 1978"/>
                  <a:gd name="T75" fmla="*/ 854 h 1702"/>
                  <a:gd name="T76" fmla="*/ 1618 w 1978"/>
                  <a:gd name="T77" fmla="*/ 749 h 1702"/>
                  <a:gd name="T78" fmla="*/ 1729 w 1978"/>
                  <a:gd name="T79" fmla="*/ 632 h 1702"/>
                  <a:gd name="T80" fmla="*/ 1777 w 1978"/>
                  <a:gd name="T81" fmla="*/ 570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78" h="1702">
                    <a:moveTo>
                      <a:pt x="1777" y="570"/>
                    </a:moveTo>
                    <a:lnTo>
                      <a:pt x="1815" y="517"/>
                    </a:lnTo>
                    <a:lnTo>
                      <a:pt x="1889" y="402"/>
                    </a:lnTo>
                    <a:lnTo>
                      <a:pt x="1934" y="312"/>
                    </a:lnTo>
                    <a:lnTo>
                      <a:pt x="1958" y="251"/>
                    </a:lnTo>
                    <a:lnTo>
                      <a:pt x="1973" y="193"/>
                    </a:lnTo>
                    <a:lnTo>
                      <a:pt x="1978" y="136"/>
                    </a:lnTo>
                    <a:lnTo>
                      <a:pt x="1976" y="109"/>
                    </a:lnTo>
                    <a:lnTo>
                      <a:pt x="1971" y="79"/>
                    </a:lnTo>
                    <a:lnTo>
                      <a:pt x="1948" y="35"/>
                    </a:lnTo>
                    <a:lnTo>
                      <a:pt x="1929" y="10"/>
                    </a:lnTo>
                    <a:lnTo>
                      <a:pt x="1916" y="0"/>
                    </a:lnTo>
                    <a:lnTo>
                      <a:pt x="1933" y="21"/>
                    </a:lnTo>
                    <a:lnTo>
                      <a:pt x="1955" y="69"/>
                    </a:lnTo>
                    <a:lnTo>
                      <a:pt x="1959" y="93"/>
                    </a:lnTo>
                    <a:lnTo>
                      <a:pt x="1961" y="120"/>
                    </a:lnTo>
                    <a:lnTo>
                      <a:pt x="1956" y="177"/>
                    </a:lnTo>
                    <a:lnTo>
                      <a:pt x="1941" y="236"/>
                    </a:lnTo>
                    <a:lnTo>
                      <a:pt x="1917" y="297"/>
                    </a:lnTo>
                    <a:lnTo>
                      <a:pt x="1872" y="386"/>
                    </a:lnTo>
                    <a:lnTo>
                      <a:pt x="1798" y="501"/>
                    </a:lnTo>
                    <a:lnTo>
                      <a:pt x="1761" y="555"/>
                    </a:lnTo>
                    <a:lnTo>
                      <a:pt x="1713" y="617"/>
                    </a:lnTo>
                    <a:lnTo>
                      <a:pt x="1601" y="733"/>
                    </a:lnTo>
                    <a:lnTo>
                      <a:pt x="1479" y="837"/>
                    </a:lnTo>
                    <a:lnTo>
                      <a:pt x="1355" y="930"/>
                    </a:lnTo>
                    <a:lnTo>
                      <a:pt x="1294" y="972"/>
                    </a:lnTo>
                    <a:lnTo>
                      <a:pt x="1184" y="1043"/>
                    </a:lnTo>
                    <a:lnTo>
                      <a:pt x="875" y="1219"/>
                    </a:lnTo>
                    <a:lnTo>
                      <a:pt x="339" y="1506"/>
                    </a:lnTo>
                    <a:lnTo>
                      <a:pt x="43" y="1656"/>
                    </a:lnTo>
                    <a:lnTo>
                      <a:pt x="0" y="1702"/>
                    </a:lnTo>
                    <a:lnTo>
                      <a:pt x="292" y="1554"/>
                    </a:lnTo>
                    <a:lnTo>
                      <a:pt x="861" y="1253"/>
                    </a:lnTo>
                    <a:lnTo>
                      <a:pt x="1193" y="1063"/>
                    </a:lnTo>
                    <a:lnTo>
                      <a:pt x="1311" y="987"/>
                    </a:lnTo>
                    <a:lnTo>
                      <a:pt x="1372" y="946"/>
                    </a:lnTo>
                    <a:lnTo>
                      <a:pt x="1496" y="854"/>
                    </a:lnTo>
                    <a:lnTo>
                      <a:pt x="1618" y="749"/>
                    </a:lnTo>
                    <a:lnTo>
                      <a:pt x="1729" y="632"/>
                    </a:lnTo>
                    <a:lnTo>
                      <a:pt x="1777" y="570"/>
                    </a:lnTo>
                    <a:close/>
                  </a:path>
                </a:pathLst>
              </a:custGeom>
              <a:solidFill>
                <a:srgbClr val="BE1C2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5">
                <a:extLst>
                  <a:ext uri="{FF2B5EF4-FFF2-40B4-BE49-F238E27FC236}">
                    <a16:creationId xmlns:a16="http://schemas.microsoft.com/office/drawing/2014/main" id="{96FE03F1-AADA-D45B-8606-6486A5C65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338" y="328613"/>
                <a:ext cx="660400" cy="846138"/>
              </a:xfrm>
              <a:custGeom>
                <a:avLst/>
                <a:gdLst>
                  <a:gd name="T0" fmla="*/ 1486 w 1663"/>
                  <a:gd name="T1" fmla="*/ 536 h 2134"/>
                  <a:gd name="T2" fmla="*/ 1538 w 1663"/>
                  <a:gd name="T3" fmla="*/ 471 h 2134"/>
                  <a:gd name="T4" fmla="*/ 1611 w 1663"/>
                  <a:gd name="T5" fmla="*/ 355 h 2134"/>
                  <a:gd name="T6" fmla="*/ 1651 w 1663"/>
                  <a:gd name="T7" fmla="*/ 257 h 2134"/>
                  <a:gd name="T8" fmla="*/ 1663 w 1663"/>
                  <a:gd name="T9" fmla="*/ 173 h 2134"/>
                  <a:gd name="T10" fmla="*/ 1651 w 1663"/>
                  <a:gd name="T11" fmla="*/ 105 h 2134"/>
                  <a:gd name="T12" fmla="*/ 1622 w 1663"/>
                  <a:gd name="T13" fmla="*/ 55 h 2134"/>
                  <a:gd name="T14" fmla="*/ 1581 w 1663"/>
                  <a:gd name="T15" fmla="*/ 20 h 2134"/>
                  <a:gd name="T16" fmla="*/ 1530 w 1663"/>
                  <a:gd name="T17" fmla="*/ 3 h 2134"/>
                  <a:gd name="T18" fmla="*/ 1504 w 1663"/>
                  <a:gd name="T19" fmla="*/ 0 h 2134"/>
                  <a:gd name="T20" fmla="*/ 1477 w 1663"/>
                  <a:gd name="T21" fmla="*/ 2 h 2134"/>
                  <a:gd name="T22" fmla="*/ 1420 w 1663"/>
                  <a:gd name="T23" fmla="*/ 12 h 2134"/>
                  <a:gd name="T24" fmla="*/ 1362 w 1663"/>
                  <a:gd name="T25" fmla="*/ 33 h 2134"/>
                  <a:gd name="T26" fmla="*/ 1304 w 1663"/>
                  <a:gd name="T27" fmla="*/ 62 h 2134"/>
                  <a:gd name="T28" fmla="*/ 1215 w 1663"/>
                  <a:gd name="T29" fmla="*/ 117 h 2134"/>
                  <a:gd name="T30" fmla="*/ 1104 w 1663"/>
                  <a:gd name="T31" fmla="*/ 201 h 2134"/>
                  <a:gd name="T32" fmla="*/ 1053 w 1663"/>
                  <a:gd name="T33" fmla="*/ 245 h 2134"/>
                  <a:gd name="T34" fmla="*/ 991 w 1663"/>
                  <a:gd name="T35" fmla="*/ 300 h 2134"/>
                  <a:gd name="T36" fmla="*/ 881 w 1663"/>
                  <a:gd name="T37" fmla="*/ 423 h 2134"/>
                  <a:gd name="T38" fmla="*/ 781 w 1663"/>
                  <a:gd name="T39" fmla="*/ 555 h 2134"/>
                  <a:gd name="T40" fmla="*/ 694 w 1663"/>
                  <a:gd name="T41" fmla="*/ 688 h 2134"/>
                  <a:gd name="T42" fmla="*/ 656 w 1663"/>
                  <a:gd name="T43" fmla="*/ 752 h 2134"/>
                  <a:gd name="T44" fmla="*/ 586 w 1663"/>
                  <a:gd name="T45" fmla="*/ 878 h 2134"/>
                  <a:gd name="T46" fmla="*/ 411 w 1663"/>
                  <a:gd name="T47" fmla="*/ 1229 h 2134"/>
                  <a:gd name="T48" fmla="*/ 133 w 1663"/>
                  <a:gd name="T49" fmla="*/ 1828 h 2134"/>
                  <a:gd name="T50" fmla="*/ 0 w 1663"/>
                  <a:gd name="T51" fmla="*/ 2134 h 2134"/>
                  <a:gd name="T52" fmla="*/ 1486 w 1663"/>
                  <a:gd name="T53" fmla="*/ 536 h 2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63" h="2134">
                    <a:moveTo>
                      <a:pt x="1486" y="536"/>
                    </a:moveTo>
                    <a:lnTo>
                      <a:pt x="1538" y="471"/>
                    </a:lnTo>
                    <a:lnTo>
                      <a:pt x="1611" y="355"/>
                    </a:lnTo>
                    <a:lnTo>
                      <a:pt x="1651" y="257"/>
                    </a:lnTo>
                    <a:lnTo>
                      <a:pt x="1663" y="173"/>
                    </a:lnTo>
                    <a:lnTo>
                      <a:pt x="1651" y="105"/>
                    </a:lnTo>
                    <a:lnTo>
                      <a:pt x="1622" y="55"/>
                    </a:lnTo>
                    <a:lnTo>
                      <a:pt x="1581" y="20"/>
                    </a:lnTo>
                    <a:lnTo>
                      <a:pt x="1530" y="3"/>
                    </a:lnTo>
                    <a:lnTo>
                      <a:pt x="1504" y="0"/>
                    </a:lnTo>
                    <a:lnTo>
                      <a:pt x="1477" y="2"/>
                    </a:lnTo>
                    <a:lnTo>
                      <a:pt x="1420" y="12"/>
                    </a:lnTo>
                    <a:lnTo>
                      <a:pt x="1362" y="33"/>
                    </a:lnTo>
                    <a:lnTo>
                      <a:pt x="1304" y="62"/>
                    </a:lnTo>
                    <a:lnTo>
                      <a:pt x="1215" y="117"/>
                    </a:lnTo>
                    <a:lnTo>
                      <a:pt x="1104" y="201"/>
                    </a:lnTo>
                    <a:lnTo>
                      <a:pt x="1053" y="245"/>
                    </a:lnTo>
                    <a:lnTo>
                      <a:pt x="991" y="300"/>
                    </a:lnTo>
                    <a:lnTo>
                      <a:pt x="881" y="423"/>
                    </a:lnTo>
                    <a:lnTo>
                      <a:pt x="781" y="555"/>
                    </a:lnTo>
                    <a:lnTo>
                      <a:pt x="694" y="688"/>
                    </a:lnTo>
                    <a:lnTo>
                      <a:pt x="656" y="752"/>
                    </a:lnTo>
                    <a:lnTo>
                      <a:pt x="586" y="878"/>
                    </a:lnTo>
                    <a:lnTo>
                      <a:pt x="411" y="1229"/>
                    </a:lnTo>
                    <a:lnTo>
                      <a:pt x="133" y="1828"/>
                    </a:lnTo>
                    <a:lnTo>
                      <a:pt x="0" y="2134"/>
                    </a:lnTo>
                    <a:lnTo>
                      <a:pt x="1486" y="536"/>
                    </a:lnTo>
                    <a:close/>
                  </a:path>
                </a:pathLst>
              </a:custGeom>
              <a:solidFill>
                <a:srgbClr val="EC1F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66">
                <a:extLst>
                  <a:ext uri="{FF2B5EF4-FFF2-40B4-BE49-F238E27FC236}">
                    <a16:creationId xmlns:a16="http://schemas.microsoft.com/office/drawing/2014/main" id="{73DB6904-7AE3-644A-1607-AF35C7158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338" y="273050"/>
                <a:ext cx="620713" cy="901700"/>
              </a:xfrm>
              <a:custGeom>
                <a:avLst/>
                <a:gdLst>
                  <a:gd name="T0" fmla="*/ 1442 w 1560"/>
                  <a:gd name="T1" fmla="*/ 722 h 2274"/>
                  <a:gd name="T2" fmla="*/ 1467 w 1560"/>
                  <a:gd name="T3" fmla="*/ 690 h 2274"/>
                  <a:gd name="T4" fmla="*/ 1506 w 1560"/>
                  <a:gd name="T5" fmla="*/ 625 h 2274"/>
                  <a:gd name="T6" fmla="*/ 1534 w 1560"/>
                  <a:gd name="T7" fmla="*/ 563 h 2274"/>
                  <a:gd name="T8" fmla="*/ 1552 w 1560"/>
                  <a:gd name="T9" fmla="*/ 502 h 2274"/>
                  <a:gd name="T10" fmla="*/ 1560 w 1560"/>
                  <a:gd name="T11" fmla="*/ 444 h 2274"/>
                  <a:gd name="T12" fmla="*/ 1560 w 1560"/>
                  <a:gd name="T13" fmla="*/ 386 h 2274"/>
                  <a:gd name="T14" fmla="*/ 1552 w 1560"/>
                  <a:gd name="T15" fmla="*/ 333 h 2274"/>
                  <a:gd name="T16" fmla="*/ 1537 w 1560"/>
                  <a:gd name="T17" fmla="*/ 283 h 2274"/>
                  <a:gd name="T18" fmla="*/ 1504 w 1560"/>
                  <a:gd name="T19" fmla="*/ 214 h 2274"/>
                  <a:gd name="T20" fmla="*/ 1445 w 1560"/>
                  <a:gd name="T21" fmla="*/ 135 h 2274"/>
                  <a:gd name="T22" fmla="*/ 1374 w 1560"/>
                  <a:gd name="T23" fmla="*/ 73 h 2274"/>
                  <a:gd name="T24" fmla="*/ 1297 w 1560"/>
                  <a:gd name="T25" fmla="*/ 30 h 2274"/>
                  <a:gd name="T26" fmla="*/ 1260 w 1560"/>
                  <a:gd name="T27" fmla="*/ 17 h 2274"/>
                  <a:gd name="T28" fmla="*/ 1223 w 1560"/>
                  <a:gd name="T29" fmla="*/ 8 h 2274"/>
                  <a:gd name="T30" fmla="*/ 1148 w 1560"/>
                  <a:gd name="T31" fmla="*/ 0 h 2274"/>
                  <a:gd name="T32" fmla="*/ 1077 w 1560"/>
                  <a:gd name="T33" fmla="*/ 5 h 2274"/>
                  <a:gd name="T34" fmla="*/ 1005 w 1560"/>
                  <a:gd name="T35" fmla="*/ 21 h 2274"/>
                  <a:gd name="T36" fmla="*/ 938 w 1560"/>
                  <a:gd name="T37" fmla="*/ 46 h 2274"/>
                  <a:gd name="T38" fmla="*/ 873 w 1560"/>
                  <a:gd name="T39" fmla="*/ 77 h 2274"/>
                  <a:gd name="T40" fmla="*/ 783 w 1560"/>
                  <a:gd name="T41" fmla="*/ 130 h 2274"/>
                  <a:gd name="T42" fmla="*/ 728 w 1560"/>
                  <a:gd name="T43" fmla="*/ 167 h 2274"/>
                  <a:gd name="T44" fmla="*/ 696 w 1560"/>
                  <a:gd name="T45" fmla="*/ 191 h 2274"/>
                  <a:gd name="T46" fmla="*/ 637 w 1560"/>
                  <a:gd name="T47" fmla="*/ 245 h 2274"/>
                  <a:gd name="T48" fmla="*/ 584 w 1560"/>
                  <a:gd name="T49" fmla="*/ 306 h 2274"/>
                  <a:gd name="T50" fmla="*/ 536 w 1560"/>
                  <a:gd name="T51" fmla="*/ 371 h 2274"/>
                  <a:gd name="T52" fmla="*/ 473 w 1560"/>
                  <a:gd name="T53" fmla="*/ 475 h 2274"/>
                  <a:gd name="T54" fmla="*/ 403 w 1560"/>
                  <a:gd name="T55" fmla="*/ 618 h 2274"/>
                  <a:gd name="T56" fmla="*/ 374 w 1560"/>
                  <a:gd name="T57" fmla="*/ 690 h 2274"/>
                  <a:gd name="T58" fmla="*/ 351 w 1560"/>
                  <a:gd name="T59" fmla="*/ 755 h 2274"/>
                  <a:gd name="T60" fmla="*/ 299 w 1560"/>
                  <a:gd name="T61" fmla="*/ 922 h 2274"/>
                  <a:gd name="T62" fmla="*/ 219 w 1560"/>
                  <a:gd name="T63" fmla="*/ 1228 h 2274"/>
                  <a:gd name="T64" fmla="*/ 116 w 1560"/>
                  <a:gd name="T65" fmla="*/ 1687 h 2274"/>
                  <a:gd name="T66" fmla="*/ 29 w 1560"/>
                  <a:gd name="T67" fmla="*/ 2110 h 2274"/>
                  <a:gd name="T68" fmla="*/ 0 w 1560"/>
                  <a:gd name="T69" fmla="*/ 2274 h 2274"/>
                  <a:gd name="T70" fmla="*/ 1442 w 1560"/>
                  <a:gd name="T71" fmla="*/ 722 h 2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60" h="2274">
                    <a:moveTo>
                      <a:pt x="1442" y="722"/>
                    </a:moveTo>
                    <a:lnTo>
                      <a:pt x="1467" y="690"/>
                    </a:lnTo>
                    <a:lnTo>
                      <a:pt x="1506" y="625"/>
                    </a:lnTo>
                    <a:lnTo>
                      <a:pt x="1534" y="563"/>
                    </a:lnTo>
                    <a:lnTo>
                      <a:pt x="1552" y="502"/>
                    </a:lnTo>
                    <a:lnTo>
                      <a:pt x="1560" y="444"/>
                    </a:lnTo>
                    <a:lnTo>
                      <a:pt x="1560" y="386"/>
                    </a:lnTo>
                    <a:lnTo>
                      <a:pt x="1552" y="333"/>
                    </a:lnTo>
                    <a:lnTo>
                      <a:pt x="1537" y="283"/>
                    </a:lnTo>
                    <a:lnTo>
                      <a:pt x="1504" y="214"/>
                    </a:lnTo>
                    <a:lnTo>
                      <a:pt x="1445" y="135"/>
                    </a:lnTo>
                    <a:lnTo>
                      <a:pt x="1374" y="73"/>
                    </a:lnTo>
                    <a:lnTo>
                      <a:pt x="1297" y="30"/>
                    </a:lnTo>
                    <a:lnTo>
                      <a:pt x="1260" y="17"/>
                    </a:lnTo>
                    <a:lnTo>
                      <a:pt x="1223" y="8"/>
                    </a:lnTo>
                    <a:lnTo>
                      <a:pt x="1148" y="0"/>
                    </a:lnTo>
                    <a:lnTo>
                      <a:pt x="1077" y="5"/>
                    </a:lnTo>
                    <a:lnTo>
                      <a:pt x="1005" y="21"/>
                    </a:lnTo>
                    <a:lnTo>
                      <a:pt x="938" y="46"/>
                    </a:lnTo>
                    <a:lnTo>
                      <a:pt x="873" y="77"/>
                    </a:lnTo>
                    <a:lnTo>
                      <a:pt x="783" y="130"/>
                    </a:lnTo>
                    <a:lnTo>
                      <a:pt x="728" y="167"/>
                    </a:lnTo>
                    <a:lnTo>
                      <a:pt x="696" y="191"/>
                    </a:lnTo>
                    <a:lnTo>
                      <a:pt x="637" y="245"/>
                    </a:lnTo>
                    <a:lnTo>
                      <a:pt x="584" y="306"/>
                    </a:lnTo>
                    <a:lnTo>
                      <a:pt x="536" y="371"/>
                    </a:lnTo>
                    <a:lnTo>
                      <a:pt x="473" y="475"/>
                    </a:lnTo>
                    <a:lnTo>
                      <a:pt x="403" y="618"/>
                    </a:lnTo>
                    <a:lnTo>
                      <a:pt x="374" y="690"/>
                    </a:lnTo>
                    <a:lnTo>
                      <a:pt x="351" y="755"/>
                    </a:lnTo>
                    <a:lnTo>
                      <a:pt x="299" y="922"/>
                    </a:lnTo>
                    <a:lnTo>
                      <a:pt x="219" y="1228"/>
                    </a:lnTo>
                    <a:lnTo>
                      <a:pt x="116" y="1687"/>
                    </a:lnTo>
                    <a:lnTo>
                      <a:pt x="29" y="2110"/>
                    </a:lnTo>
                    <a:lnTo>
                      <a:pt x="0" y="2274"/>
                    </a:lnTo>
                    <a:lnTo>
                      <a:pt x="1442" y="722"/>
                    </a:lnTo>
                    <a:close/>
                  </a:path>
                </a:pathLst>
              </a:custGeom>
              <a:solidFill>
                <a:srgbClr val="BE1C2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67">
                <a:extLst>
                  <a:ext uri="{FF2B5EF4-FFF2-40B4-BE49-F238E27FC236}">
                    <a16:creationId xmlns:a16="http://schemas.microsoft.com/office/drawing/2014/main" id="{CD4DF309-FCA2-57B8-6D47-B6FEA67F0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663" y="547688"/>
                <a:ext cx="1666875" cy="1771650"/>
              </a:xfrm>
              <a:custGeom>
                <a:avLst/>
                <a:gdLst>
                  <a:gd name="T0" fmla="*/ 311 w 4199"/>
                  <a:gd name="T1" fmla="*/ 4461 h 4461"/>
                  <a:gd name="T2" fmla="*/ 0 w 4199"/>
                  <a:gd name="T3" fmla="*/ 4171 h 4461"/>
                  <a:gd name="T4" fmla="*/ 4199 w 4199"/>
                  <a:gd name="T5" fmla="*/ 0 h 4461"/>
                  <a:gd name="T6" fmla="*/ 311 w 4199"/>
                  <a:gd name="T7" fmla="*/ 4461 h 4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99" h="4461">
                    <a:moveTo>
                      <a:pt x="311" y="4461"/>
                    </a:moveTo>
                    <a:lnTo>
                      <a:pt x="0" y="4171"/>
                    </a:lnTo>
                    <a:lnTo>
                      <a:pt x="4199" y="0"/>
                    </a:lnTo>
                    <a:lnTo>
                      <a:pt x="311" y="4461"/>
                    </a:lnTo>
                    <a:close/>
                  </a:path>
                </a:pathLst>
              </a:custGeom>
              <a:solidFill>
                <a:srgbClr val="BE1C2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8">
                <a:extLst>
                  <a:ext uri="{FF2B5EF4-FFF2-40B4-BE49-F238E27FC236}">
                    <a16:creationId xmlns:a16="http://schemas.microsoft.com/office/drawing/2014/main" id="{5B487D6B-2F25-409E-B480-FF8F50290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4913" y="2155825"/>
                <a:ext cx="196850" cy="200025"/>
              </a:xfrm>
              <a:custGeom>
                <a:avLst/>
                <a:gdLst>
                  <a:gd name="T0" fmla="*/ 403 w 495"/>
                  <a:gd name="T1" fmla="*/ 396 h 503"/>
                  <a:gd name="T2" fmla="*/ 382 w 495"/>
                  <a:gd name="T3" fmla="*/ 416 h 503"/>
                  <a:gd name="T4" fmla="*/ 338 w 495"/>
                  <a:gd name="T5" fmla="*/ 451 h 503"/>
                  <a:gd name="T6" fmla="*/ 293 w 495"/>
                  <a:gd name="T7" fmla="*/ 477 h 503"/>
                  <a:gd name="T8" fmla="*/ 245 w 495"/>
                  <a:gd name="T9" fmla="*/ 495 h 503"/>
                  <a:gd name="T10" fmla="*/ 198 w 495"/>
                  <a:gd name="T11" fmla="*/ 503 h 503"/>
                  <a:gd name="T12" fmla="*/ 151 w 495"/>
                  <a:gd name="T13" fmla="*/ 503 h 503"/>
                  <a:gd name="T14" fmla="*/ 110 w 495"/>
                  <a:gd name="T15" fmla="*/ 493 h 503"/>
                  <a:gd name="T16" fmla="*/ 71 w 495"/>
                  <a:gd name="T17" fmla="*/ 472 h 503"/>
                  <a:gd name="T18" fmla="*/ 55 w 495"/>
                  <a:gd name="T19" fmla="*/ 459 h 503"/>
                  <a:gd name="T20" fmla="*/ 40 w 495"/>
                  <a:gd name="T21" fmla="*/ 444 h 503"/>
                  <a:gd name="T22" fmla="*/ 17 w 495"/>
                  <a:gd name="T23" fmla="*/ 406 h 503"/>
                  <a:gd name="T24" fmla="*/ 4 w 495"/>
                  <a:gd name="T25" fmla="*/ 365 h 503"/>
                  <a:gd name="T26" fmla="*/ 0 w 495"/>
                  <a:gd name="T27" fmla="*/ 319 h 503"/>
                  <a:gd name="T28" fmla="*/ 5 w 495"/>
                  <a:gd name="T29" fmla="*/ 273 h 503"/>
                  <a:gd name="T30" fmla="*/ 19 w 495"/>
                  <a:gd name="T31" fmla="*/ 223 h 503"/>
                  <a:gd name="T32" fmla="*/ 41 w 495"/>
                  <a:gd name="T33" fmla="*/ 175 h 503"/>
                  <a:gd name="T34" fmla="*/ 74 w 495"/>
                  <a:gd name="T35" fmla="*/ 129 h 503"/>
                  <a:gd name="T36" fmla="*/ 93 w 495"/>
                  <a:gd name="T37" fmla="*/ 108 h 503"/>
                  <a:gd name="T38" fmla="*/ 112 w 495"/>
                  <a:gd name="T39" fmla="*/ 87 h 503"/>
                  <a:gd name="T40" fmla="*/ 157 w 495"/>
                  <a:gd name="T41" fmla="*/ 52 h 503"/>
                  <a:gd name="T42" fmla="*/ 203 w 495"/>
                  <a:gd name="T43" fmla="*/ 26 h 503"/>
                  <a:gd name="T44" fmla="*/ 250 w 495"/>
                  <a:gd name="T45" fmla="*/ 8 h 503"/>
                  <a:gd name="T46" fmla="*/ 298 w 495"/>
                  <a:gd name="T47" fmla="*/ 0 h 503"/>
                  <a:gd name="T48" fmla="*/ 343 w 495"/>
                  <a:gd name="T49" fmla="*/ 0 h 503"/>
                  <a:gd name="T50" fmla="*/ 386 w 495"/>
                  <a:gd name="T51" fmla="*/ 11 h 503"/>
                  <a:gd name="T52" fmla="*/ 424 w 495"/>
                  <a:gd name="T53" fmla="*/ 31 h 503"/>
                  <a:gd name="T54" fmla="*/ 440 w 495"/>
                  <a:gd name="T55" fmla="*/ 44 h 503"/>
                  <a:gd name="T56" fmla="*/ 455 w 495"/>
                  <a:gd name="T57" fmla="*/ 60 h 503"/>
                  <a:gd name="T58" fmla="*/ 478 w 495"/>
                  <a:gd name="T59" fmla="*/ 98 h 503"/>
                  <a:gd name="T60" fmla="*/ 491 w 495"/>
                  <a:gd name="T61" fmla="*/ 139 h 503"/>
                  <a:gd name="T62" fmla="*/ 495 w 495"/>
                  <a:gd name="T63" fmla="*/ 184 h 503"/>
                  <a:gd name="T64" fmla="*/ 490 w 495"/>
                  <a:gd name="T65" fmla="*/ 231 h 503"/>
                  <a:gd name="T66" fmla="*/ 475 w 495"/>
                  <a:gd name="T67" fmla="*/ 280 h 503"/>
                  <a:gd name="T68" fmla="*/ 453 w 495"/>
                  <a:gd name="T69" fmla="*/ 328 h 503"/>
                  <a:gd name="T70" fmla="*/ 422 w 495"/>
                  <a:gd name="T71" fmla="*/ 375 h 503"/>
                  <a:gd name="T72" fmla="*/ 403 w 495"/>
                  <a:gd name="T73" fmla="*/ 396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5" h="503">
                    <a:moveTo>
                      <a:pt x="403" y="396"/>
                    </a:moveTo>
                    <a:lnTo>
                      <a:pt x="382" y="416"/>
                    </a:lnTo>
                    <a:lnTo>
                      <a:pt x="338" y="451"/>
                    </a:lnTo>
                    <a:lnTo>
                      <a:pt x="293" y="477"/>
                    </a:lnTo>
                    <a:lnTo>
                      <a:pt x="245" y="495"/>
                    </a:lnTo>
                    <a:lnTo>
                      <a:pt x="198" y="503"/>
                    </a:lnTo>
                    <a:lnTo>
                      <a:pt x="151" y="503"/>
                    </a:lnTo>
                    <a:lnTo>
                      <a:pt x="110" y="493"/>
                    </a:lnTo>
                    <a:lnTo>
                      <a:pt x="71" y="472"/>
                    </a:lnTo>
                    <a:lnTo>
                      <a:pt x="55" y="459"/>
                    </a:lnTo>
                    <a:lnTo>
                      <a:pt x="40" y="444"/>
                    </a:lnTo>
                    <a:lnTo>
                      <a:pt x="17" y="406"/>
                    </a:lnTo>
                    <a:lnTo>
                      <a:pt x="4" y="365"/>
                    </a:lnTo>
                    <a:lnTo>
                      <a:pt x="0" y="319"/>
                    </a:lnTo>
                    <a:lnTo>
                      <a:pt x="5" y="273"/>
                    </a:lnTo>
                    <a:lnTo>
                      <a:pt x="19" y="223"/>
                    </a:lnTo>
                    <a:lnTo>
                      <a:pt x="41" y="175"/>
                    </a:lnTo>
                    <a:lnTo>
                      <a:pt x="74" y="129"/>
                    </a:lnTo>
                    <a:lnTo>
                      <a:pt x="93" y="108"/>
                    </a:lnTo>
                    <a:lnTo>
                      <a:pt x="112" y="87"/>
                    </a:lnTo>
                    <a:lnTo>
                      <a:pt x="157" y="52"/>
                    </a:lnTo>
                    <a:lnTo>
                      <a:pt x="203" y="26"/>
                    </a:lnTo>
                    <a:lnTo>
                      <a:pt x="250" y="8"/>
                    </a:lnTo>
                    <a:lnTo>
                      <a:pt x="298" y="0"/>
                    </a:lnTo>
                    <a:lnTo>
                      <a:pt x="343" y="0"/>
                    </a:lnTo>
                    <a:lnTo>
                      <a:pt x="386" y="11"/>
                    </a:lnTo>
                    <a:lnTo>
                      <a:pt x="424" y="31"/>
                    </a:lnTo>
                    <a:lnTo>
                      <a:pt x="440" y="44"/>
                    </a:lnTo>
                    <a:lnTo>
                      <a:pt x="455" y="60"/>
                    </a:lnTo>
                    <a:lnTo>
                      <a:pt x="478" y="98"/>
                    </a:lnTo>
                    <a:lnTo>
                      <a:pt x="491" y="139"/>
                    </a:lnTo>
                    <a:lnTo>
                      <a:pt x="495" y="184"/>
                    </a:lnTo>
                    <a:lnTo>
                      <a:pt x="490" y="231"/>
                    </a:lnTo>
                    <a:lnTo>
                      <a:pt x="475" y="280"/>
                    </a:lnTo>
                    <a:lnTo>
                      <a:pt x="453" y="328"/>
                    </a:lnTo>
                    <a:lnTo>
                      <a:pt x="422" y="375"/>
                    </a:lnTo>
                    <a:lnTo>
                      <a:pt x="403" y="396"/>
                    </a:lnTo>
                    <a:close/>
                  </a:path>
                </a:pathLst>
              </a:custGeom>
              <a:solidFill>
                <a:srgbClr val="283F8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69">
                <a:extLst>
                  <a:ext uri="{FF2B5EF4-FFF2-40B4-BE49-F238E27FC236}">
                    <a16:creationId xmlns:a16="http://schemas.microsoft.com/office/drawing/2014/main" id="{A35B8CF4-33D3-E56F-C0FB-064D27CFE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563" y="1820863"/>
                <a:ext cx="523875" cy="542925"/>
              </a:xfrm>
              <a:custGeom>
                <a:avLst/>
                <a:gdLst>
                  <a:gd name="T0" fmla="*/ 1128 w 1321"/>
                  <a:gd name="T1" fmla="*/ 169 h 1369"/>
                  <a:gd name="T2" fmla="*/ 1111 w 1321"/>
                  <a:gd name="T3" fmla="*/ 152 h 1369"/>
                  <a:gd name="T4" fmla="*/ 1084 w 1321"/>
                  <a:gd name="T5" fmla="*/ 116 h 1369"/>
                  <a:gd name="T6" fmla="*/ 1066 w 1321"/>
                  <a:gd name="T7" fmla="*/ 73 h 1369"/>
                  <a:gd name="T8" fmla="*/ 1058 w 1321"/>
                  <a:gd name="T9" fmla="*/ 26 h 1369"/>
                  <a:gd name="T10" fmla="*/ 1060 w 1321"/>
                  <a:gd name="T11" fmla="*/ 0 h 1369"/>
                  <a:gd name="T12" fmla="*/ 117 w 1321"/>
                  <a:gd name="T13" fmla="*/ 943 h 1369"/>
                  <a:gd name="T14" fmla="*/ 105 w 1321"/>
                  <a:gd name="T15" fmla="*/ 954 h 1369"/>
                  <a:gd name="T16" fmla="*/ 93 w 1321"/>
                  <a:gd name="T17" fmla="*/ 966 h 1369"/>
                  <a:gd name="T18" fmla="*/ 88 w 1321"/>
                  <a:gd name="T19" fmla="*/ 972 h 1369"/>
                  <a:gd name="T20" fmla="*/ 80 w 1321"/>
                  <a:gd name="T21" fmla="*/ 979 h 1369"/>
                  <a:gd name="T22" fmla="*/ 82 w 1321"/>
                  <a:gd name="T23" fmla="*/ 980 h 1369"/>
                  <a:gd name="T24" fmla="*/ 64 w 1321"/>
                  <a:gd name="T25" fmla="*/ 1001 h 1369"/>
                  <a:gd name="T26" fmla="*/ 36 w 1321"/>
                  <a:gd name="T27" fmla="*/ 1046 h 1369"/>
                  <a:gd name="T28" fmla="*/ 16 w 1321"/>
                  <a:gd name="T29" fmla="*/ 1093 h 1369"/>
                  <a:gd name="T30" fmla="*/ 4 w 1321"/>
                  <a:gd name="T31" fmla="*/ 1140 h 1369"/>
                  <a:gd name="T32" fmla="*/ 0 w 1321"/>
                  <a:gd name="T33" fmla="*/ 1186 h 1369"/>
                  <a:gd name="T34" fmla="*/ 5 w 1321"/>
                  <a:gd name="T35" fmla="*/ 1229 h 1369"/>
                  <a:gd name="T36" fmla="*/ 18 w 1321"/>
                  <a:gd name="T37" fmla="*/ 1269 h 1369"/>
                  <a:gd name="T38" fmla="*/ 40 w 1321"/>
                  <a:gd name="T39" fmla="*/ 1304 h 1369"/>
                  <a:gd name="T40" fmla="*/ 56 w 1321"/>
                  <a:gd name="T41" fmla="*/ 1320 h 1369"/>
                  <a:gd name="T42" fmla="*/ 71 w 1321"/>
                  <a:gd name="T43" fmla="*/ 1334 h 1369"/>
                  <a:gd name="T44" fmla="*/ 108 w 1321"/>
                  <a:gd name="T45" fmla="*/ 1353 h 1369"/>
                  <a:gd name="T46" fmla="*/ 147 w 1321"/>
                  <a:gd name="T47" fmla="*/ 1366 h 1369"/>
                  <a:gd name="T48" fmla="*/ 189 w 1321"/>
                  <a:gd name="T49" fmla="*/ 1369 h 1369"/>
                  <a:gd name="T50" fmla="*/ 233 w 1321"/>
                  <a:gd name="T51" fmla="*/ 1365 h 1369"/>
                  <a:gd name="T52" fmla="*/ 279 w 1321"/>
                  <a:gd name="T53" fmla="*/ 1351 h 1369"/>
                  <a:gd name="T54" fmla="*/ 323 w 1321"/>
                  <a:gd name="T55" fmla="*/ 1329 h 1369"/>
                  <a:gd name="T56" fmla="*/ 364 w 1321"/>
                  <a:gd name="T57" fmla="*/ 1299 h 1369"/>
                  <a:gd name="T58" fmla="*/ 385 w 1321"/>
                  <a:gd name="T59" fmla="*/ 1280 h 1369"/>
                  <a:gd name="T60" fmla="*/ 394 w 1321"/>
                  <a:gd name="T61" fmla="*/ 1271 h 1369"/>
                  <a:gd name="T62" fmla="*/ 1321 w 1321"/>
                  <a:gd name="T63" fmla="*/ 217 h 1369"/>
                  <a:gd name="T64" fmla="*/ 1292 w 1321"/>
                  <a:gd name="T65" fmla="*/ 223 h 1369"/>
                  <a:gd name="T66" fmla="*/ 1239 w 1321"/>
                  <a:gd name="T67" fmla="*/ 225 h 1369"/>
                  <a:gd name="T68" fmla="*/ 1191 w 1321"/>
                  <a:gd name="T69" fmla="*/ 212 h 1369"/>
                  <a:gd name="T70" fmla="*/ 1147 w 1321"/>
                  <a:gd name="T71" fmla="*/ 186 h 1369"/>
                  <a:gd name="T72" fmla="*/ 1128 w 1321"/>
                  <a:gd name="T73" fmla="*/ 169 h 1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21" h="1369">
                    <a:moveTo>
                      <a:pt x="1128" y="169"/>
                    </a:moveTo>
                    <a:lnTo>
                      <a:pt x="1111" y="152"/>
                    </a:lnTo>
                    <a:lnTo>
                      <a:pt x="1084" y="116"/>
                    </a:lnTo>
                    <a:lnTo>
                      <a:pt x="1066" y="73"/>
                    </a:lnTo>
                    <a:lnTo>
                      <a:pt x="1058" y="26"/>
                    </a:lnTo>
                    <a:lnTo>
                      <a:pt x="1060" y="0"/>
                    </a:lnTo>
                    <a:lnTo>
                      <a:pt x="117" y="943"/>
                    </a:lnTo>
                    <a:lnTo>
                      <a:pt x="105" y="954"/>
                    </a:lnTo>
                    <a:lnTo>
                      <a:pt x="93" y="966"/>
                    </a:lnTo>
                    <a:lnTo>
                      <a:pt x="88" y="972"/>
                    </a:lnTo>
                    <a:lnTo>
                      <a:pt x="80" y="979"/>
                    </a:lnTo>
                    <a:lnTo>
                      <a:pt x="82" y="980"/>
                    </a:lnTo>
                    <a:lnTo>
                      <a:pt x="64" y="1001"/>
                    </a:lnTo>
                    <a:lnTo>
                      <a:pt x="36" y="1046"/>
                    </a:lnTo>
                    <a:lnTo>
                      <a:pt x="16" y="1093"/>
                    </a:lnTo>
                    <a:lnTo>
                      <a:pt x="4" y="1140"/>
                    </a:lnTo>
                    <a:lnTo>
                      <a:pt x="0" y="1186"/>
                    </a:lnTo>
                    <a:lnTo>
                      <a:pt x="5" y="1229"/>
                    </a:lnTo>
                    <a:lnTo>
                      <a:pt x="18" y="1269"/>
                    </a:lnTo>
                    <a:lnTo>
                      <a:pt x="40" y="1304"/>
                    </a:lnTo>
                    <a:lnTo>
                      <a:pt x="56" y="1320"/>
                    </a:lnTo>
                    <a:lnTo>
                      <a:pt x="71" y="1334"/>
                    </a:lnTo>
                    <a:lnTo>
                      <a:pt x="108" y="1353"/>
                    </a:lnTo>
                    <a:lnTo>
                      <a:pt x="147" y="1366"/>
                    </a:lnTo>
                    <a:lnTo>
                      <a:pt x="189" y="1369"/>
                    </a:lnTo>
                    <a:lnTo>
                      <a:pt x="233" y="1365"/>
                    </a:lnTo>
                    <a:lnTo>
                      <a:pt x="279" y="1351"/>
                    </a:lnTo>
                    <a:lnTo>
                      <a:pt x="323" y="1329"/>
                    </a:lnTo>
                    <a:lnTo>
                      <a:pt x="364" y="1299"/>
                    </a:lnTo>
                    <a:lnTo>
                      <a:pt x="385" y="1280"/>
                    </a:lnTo>
                    <a:lnTo>
                      <a:pt x="394" y="1271"/>
                    </a:lnTo>
                    <a:lnTo>
                      <a:pt x="1321" y="217"/>
                    </a:lnTo>
                    <a:lnTo>
                      <a:pt x="1292" y="223"/>
                    </a:lnTo>
                    <a:lnTo>
                      <a:pt x="1239" y="225"/>
                    </a:lnTo>
                    <a:lnTo>
                      <a:pt x="1191" y="212"/>
                    </a:lnTo>
                    <a:lnTo>
                      <a:pt x="1147" y="186"/>
                    </a:lnTo>
                    <a:lnTo>
                      <a:pt x="1128" y="169"/>
                    </a:lnTo>
                    <a:close/>
                  </a:path>
                </a:pathLst>
              </a:custGeom>
              <a:solidFill>
                <a:srgbClr val="E4AE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70">
                <a:extLst>
                  <a:ext uri="{FF2B5EF4-FFF2-40B4-BE49-F238E27FC236}">
                    <a16:creationId xmlns:a16="http://schemas.microsoft.com/office/drawing/2014/main" id="{A3D2D361-8B55-AEE8-F3C8-399763ABA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0838" y="573088"/>
                <a:ext cx="1258888" cy="1301750"/>
              </a:xfrm>
              <a:custGeom>
                <a:avLst/>
                <a:gdLst>
                  <a:gd name="T0" fmla="*/ 36 w 3172"/>
                  <a:gd name="T1" fmla="*/ 3283 h 3283"/>
                  <a:gd name="T2" fmla="*/ 23 w 3172"/>
                  <a:gd name="T3" fmla="*/ 3265 h 3283"/>
                  <a:gd name="T4" fmla="*/ 5 w 3172"/>
                  <a:gd name="T5" fmla="*/ 3224 h 3283"/>
                  <a:gd name="T6" fmla="*/ 0 w 3172"/>
                  <a:gd name="T7" fmla="*/ 3202 h 3283"/>
                  <a:gd name="T8" fmla="*/ 3172 w 3172"/>
                  <a:gd name="T9" fmla="*/ 0 h 3283"/>
                  <a:gd name="T10" fmla="*/ 36 w 3172"/>
                  <a:gd name="T11" fmla="*/ 3283 h 3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72" h="3283">
                    <a:moveTo>
                      <a:pt x="36" y="3283"/>
                    </a:moveTo>
                    <a:lnTo>
                      <a:pt x="23" y="3265"/>
                    </a:lnTo>
                    <a:lnTo>
                      <a:pt x="5" y="3224"/>
                    </a:lnTo>
                    <a:lnTo>
                      <a:pt x="0" y="3202"/>
                    </a:lnTo>
                    <a:lnTo>
                      <a:pt x="3172" y="0"/>
                    </a:lnTo>
                    <a:lnTo>
                      <a:pt x="36" y="3283"/>
                    </a:lnTo>
                    <a:close/>
                  </a:path>
                </a:pathLst>
              </a:custGeom>
              <a:solidFill>
                <a:srgbClr val="CC355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1">
                <a:extLst>
                  <a:ext uri="{FF2B5EF4-FFF2-40B4-BE49-F238E27FC236}">
                    <a16:creationId xmlns:a16="http://schemas.microsoft.com/office/drawing/2014/main" id="{91A98AFA-6F32-BEA7-38A6-B503EB511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7613" y="2203450"/>
                <a:ext cx="65088" cy="104775"/>
              </a:xfrm>
              <a:custGeom>
                <a:avLst/>
                <a:gdLst>
                  <a:gd name="T0" fmla="*/ 9 w 165"/>
                  <a:gd name="T1" fmla="*/ 263 h 263"/>
                  <a:gd name="T2" fmla="*/ 4 w 165"/>
                  <a:gd name="T3" fmla="*/ 244 h 263"/>
                  <a:gd name="T4" fmla="*/ 0 w 165"/>
                  <a:gd name="T5" fmla="*/ 205 h 263"/>
                  <a:gd name="T6" fmla="*/ 7 w 165"/>
                  <a:gd name="T7" fmla="*/ 153 h 263"/>
                  <a:gd name="T8" fmla="*/ 39 w 165"/>
                  <a:gd name="T9" fmla="*/ 78 h 263"/>
                  <a:gd name="T10" fmla="*/ 47 w 165"/>
                  <a:gd name="T11" fmla="*/ 67 h 263"/>
                  <a:gd name="T12" fmla="*/ 114 w 165"/>
                  <a:gd name="T13" fmla="*/ 0 h 263"/>
                  <a:gd name="T14" fmla="*/ 122 w 165"/>
                  <a:gd name="T15" fmla="*/ 26 h 263"/>
                  <a:gd name="T16" fmla="*/ 148 w 165"/>
                  <a:gd name="T17" fmla="*/ 76 h 263"/>
                  <a:gd name="T18" fmla="*/ 165 w 165"/>
                  <a:gd name="T19" fmla="*/ 100 h 263"/>
                  <a:gd name="T20" fmla="*/ 9 w 165"/>
                  <a:gd name="T21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63">
                    <a:moveTo>
                      <a:pt x="9" y="263"/>
                    </a:moveTo>
                    <a:lnTo>
                      <a:pt x="4" y="244"/>
                    </a:lnTo>
                    <a:lnTo>
                      <a:pt x="0" y="205"/>
                    </a:lnTo>
                    <a:lnTo>
                      <a:pt x="7" y="153"/>
                    </a:lnTo>
                    <a:lnTo>
                      <a:pt x="39" y="78"/>
                    </a:lnTo>
                    <a:lnTo>
                      <a:pt x="47" y="67"/>
                    </a:lnTo>
                    <a:lnTo>
                      <a:pt x="114" y="0"/>
                    </a:lnTo>
                    <a:lnTo>
                      <a:pt x="122" y="26"/>
                    </a:lnTo>
                    <a:lnTo>
                      <a:pt x="148" y="76"/>
                    </a:lnTo>
                    <a:lnTo>
                      <a:pt x="165" y="100"/>
                    </a:lnTo>
                    <a:lnTo>
                      <a:pt x="9" y="263"/>
                    </a:lnTo>
                    <a:close/>
                  </a:path>
                </a:pathLst>
              </a:custGeom>
              <a:solidFill>
                <a:srgbClr val="E9BE6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2">
                <a:extLst>
                  <a:ext uri="{FF2B5EF4-FFF2-40B4-BE49-F238E27FC236}">
                    <a16:creationId xmlns:a16="http://schemas.microsoft.com/office/drawing/2014/main" id="{D446BE93-071E-8029-F990-E81A6F6B3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8413" y="2181225"/>
                <a:ext cx="36513" cy="58738"/>
              </a:xfrm>
              <a:custGeom>
                <a:avLst/>
                <a:gdLst>
                  <a:gd name="T0" fmla="*/ 48 w 94"/>
                  <a:gd name="T1" fmla="*/ 145 h 145"/>
                  <a:gd name="T2" fmla="*/ 33 w 94"/>
                  <a:gd name="T3" fmla="*/ 120 h 145"/>
                  <a:gd name="T4" fmla="*/ 8 w 94"/>
                  <a:gd name="T5" fmla="*/ 70 h 145"/>
                  <a:gd name="T6" fmla="*/ 0 w 94"/>
                  <a:gd name="T7" fmla="*/ 43 h 145"/>
                  <a:gd name="T8" fmla="*/ 43 w 94"/>
                  <a:gd name="T9" fmla="*/ 0 h 145"/>
                  <a:gd name="T10" fmla="*/ 51 w 94"/>
                  <a:gd name="T11" fmla="*/ 26 h 145"/>
                  <a:gd name="T12" fmla="*/ 77 w 94"/>
                  <a:gd name="T13" fmla="*/ 75 h 145"/>
                  <a:gd name="T14" fmla="*/ 94 w 94"/>
                  <a:gd name="T15" fmla="*/ 97 h 145"/>
                  <a:gd name="T16" fmla="*/ 48 w 94"/>
                  <a:gd name="T1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45">
                    <a:moveTo>
                      <a:pt x="48" y="145"/>
                    </a:moveTo>
                    <a:lnTo>
                      <a:pt x="33" y="120"/>
                    </a:lnTo>
                    <a:lnTo>
                      <a:pt x="8" y="70"/>
                    </a:lnTo>
                    <a:lnTo>
                      <a:pt x="0" y="43"/>
                    </a:lnTo>
                    <a:lnTo>
                      <a:pt x="43" y="0"/>
                    </a:lnTo>
                    <a:lnTo>
                      <a:pt x="51" y="26"/>
                    </a:lnTo>
                    <a:lnTo>
                      <a:pt x="77" y="75"/>
                    </a:lnTo>
                    <a:lnTo>
                      <a:pt x="94" y="97"/>
                    </a:ln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E9BE6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3">
                <a:extLst>
                  <a:ext uri="{FF2B5EF4-FFF2-40B4-BE49-F238E27FC236}">
                    <a16:creationId xmlns:a16="http://schemas.microsoft.com/office/drawing/2014/main" id="{00E722A4-01D7-62AB-0B18-7CBC58678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638" y="2159000"/>
                <a:ext cx="38100" cy="57150"/>
              </a:xfrm>
              <a:custGeom>
                <a:avLst/>
                <a:gdLst>
                  <a:gd name="T0" fmla="*/ 49 w 96"/>
                  <a:gd name="T1" fmla="*/ 143 h 143"/>
                  <a:gd name="T2" fmla="*/ 33 w 96"/>
                  <a:gd name="T3" fmla="*/ 120 h 143"/>
                  <a:gd name="T4" fmla="*/ 8 w 96"/>
                  <a:gd name="T5" fmla="*/ 71 h 143"/>
                  <a:gd name="T6" fmla="*/ 0 w 96"/>
                  <a:gd name="T7" fmla="*/ 44 h 143"/>
                  <a:gd name="T8" fmla="*/ 44 w 96"/>
                  <a:gd name="T9" fmla="*/ 0 h 143"/>
                  <a:gd name="T10" fmla="*/ 53 w 96"/>
                  <a:gd name="T11" fmla="*/ 25 h 143"/>
                  <a:gd name="T12" fmla="*/ 79 w 96"/>
                  <a:gd name="T13" fmla="*/ 72 h 143"/>
                  <a:gd name="T14" fmla="*/ 96 w 96"/>
                  <a:gd name="T15" fmla="*/ 94 h 143"/>
                  <a:gd name="T16" fmla="*/ 49 w 96"/>
                  <a:gd name="T1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" h="143">
                    <a:moveTo>
                      <a:pt x="49" y="143"/>
                    </a:moveTo>
                    <a:lnTo>
                      <a:pt x="33" y="120"/>
                    </a:lnTo>
                    <a:lnTo>
                      <a:pt x="8" y="71"/>
                    </a:lnTo>
                    <a:lnTo>
                      <a:pt x="0" y="44"/>
                    </a:lnTo>
                    <a:lnTo>
                      <a:pt x="44" y="0"/>
                    </a:lnTo>
                    <a:lnTo>
                      <a:pt x="53" y="25"/>
                    </a:lnTo>
                    <a:lnTo>
                      <a:pt x="79" y="72"/>
                    </a:lnTo>
                    <a:lnTo>
                      <a:pt x="96" y="94"/>
                    </a:lnTo>
                    <a:lnTo>
                      <a:pt x="49" y="143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4">
                <a:extLst>
                  <a:ext uri="{FF2B5EF4-FFF2-40B4-BE49-F238E27FC236}">
                    <a16:creationId xmlns:a16="http://schemas.microsoft.com/office/drawing/2014/main" id="{4A29364D-8656-4273-9B83-08982A28F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4450" y="2135188"/>
                <a:ext cx="38100" cy="55563"/>
              </a:xfrm>
              <a:custGeom>
                <a:avLst/>
                <a:gdLst>
                  <a:gd name="T0" fmla="*/ 51 w 96"/>
                  <a:gd name="T1" fmla="*/ 138 h 138"/>
                  <a:gd name="T2" fmla="*/ 34 w 96"/>
                  <a:gd name="T3" fmla="*/ 116 h 138"/>
                  <a:gd name="T4" fmla="*/ 8 w 96"/>
                  <a:gd name="T5" fmla="*/ 68 h 138"/>
                  <a:gd name="T6" fmla="*/ 0 w 96"/>
                  <a:gd name="T7" fmla="*/ 44 h 138"/>
                  <a:gd name="T8" fmla="*/ 43 w 96"/>
                  <a:gd name="T9" fmla="*/ 0 h 138"/>
                  <a:gd name="T10" fmla="*/ 52 w 96"/>
                  <a:gd name="T11" fmla="*/ 23 h 138"/>
                  <a:gd name="T12" fmla="*/ 80 w 96"/>
                  <a:gd name="T13" fmla="*/ 70 h 138"/>
                  <a:gd name="T14" fmla="*/ 96 w 96"/>
                  <a:gd name="T15" fmla="*/ 90 h 138"/>
                  <a:gd name="T16" fmla="*/ 51 w 96"/>
                  <a:gd name="T17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" h="138">
                    <a:moveTo>
                      <a:pt x="51" y="138"/>
                    </a:moveTo>
                    <a:lnTo>
                      <a:pt x="34" y="116"/>
                    </a:lnTo>
                    <a:lnTo>
                      <a:pt x="8" y="68"/>
                    </a:lnTo>
                    <a:lnTo>
                      <a:pt x="0" y="44"/>
                    </a:lnTo>
                    <a:lnTo>
                      <a:pt x="43" y="0"/>
                    </a:lnTo>
                    <a:lnTo>
                      <a:pt x="52" y="23"/>
                    </a:lnTo>
                    <a:lnTo>
                      <a:pt x="80" y="70"/>
                    </a:lnTo>
                    <a:lnTo>
                      <a:pt x="96" y="90"/>
                    </a:lnTo>
                    <a:lnTo>
                      <a:pt x="51" y="138"/>
                    </a:lnTo>
                    <a:close/>
                  </a:path>
                </a:pathLst>
              </a:custGeom>
              <a:solidFill>
                <a:srgbClr val="E9BE6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5">
                <a:extLst>
                  <a:ext uri="{FF2B5EF4-FFF2-40B4-BE49-F238E27FC236}">
                    <a16:creationId xmlns:a16="http://schemas.microsoft.com/office/drawing/2014/main" id="{9605BEE5-68A0-087C-D0EE-1886F35A9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1952625"/>
                <a:ext cx="193675" cy="214313"/>
              </a:xfrm>
              <a:custGeom>
                <a:avLst/>
                <a:gdLst>
                  <a:gd name="T0" fmla="*/ 52 w 491"/>
                  <a:gd name="T1" fmla="*/ 541 h 541"/>
                  <a:gd name="T2" fmla="*/ 35 w 491"/>
                  <a:gd name="T3" fmla="*/ 519 h 541"/>
                  <a:gd name="T4" fmla="*/ 9 w 491"/>
                  <a:gd name="T5" fmla="*/ 472 h 541"/>
                  <a:gd name="T6" fmla="*/ 0 w 491"/>
                  <a:gd name="T7" fmla="*/ 447 h 541"/>
                  <a:gd name="T8" fmla="*/ 443 w 491"/>
                  <a:gd name="T9" fmla="*/ 0 h 541"/>
                  <a:gd name="T10" fmla="*/ 453 w 491"/>
                  <a:gd name="T11" fmla="*/ 21 h 541"/>
                  <a:gd name="T12" fmla="*/ 476 w 491"/>
                  <a:gd name="T13" fmla="*/ 61 h 541"/>
                  <a:gd name="T14" fmla="*/ 491 w 491"/>
                  <a:gd name="T15" fmla="*/ 80 h 541"/>
                  <a:gd name="T16" fmla="*/ 52 w 491"/>
                  <a:gd name="T17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1" h="541">
                    <a:moveTo>
                      <a:pt x="52" y="541"/>
                    </a:moveTo>
                    <a:lnTo>
                      <a:pt x="35" y="519"/>
                    </a:lnTo>
                    <a:lnTo>
                      <a:pt x="9" y="472"/>
                    </a:lnTo>
                    <a:lnTo>
                      <a:pt x="0" y="447"/>
                    </a:lnTo>
                    <a:lnTo>
                      <a:pt x="443" y="0"/>
                    </a:lnTo>
                    <a:lnTo>
                      <a:pt x="453" y="21"/>
                    </a:lnTo>
                    <a:lnTo>
                      <a:pt x="476" y="61"/>
                    </a:lnTo>
                    <a:lnTo>
                      <a:pt x="491" y="80"/>
                    </a:lnTo>
                    <a:lnTo>
                      <a:pt x="52" y="541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6">
                <a:extLst>
                  <a:ext uri="{FF2B5EF4-FFF2-40B4-BE49-F238E27FC236}">
                    <a16:creationId xmlns:a16="http://schemas.microsoft.com/office/drawing/2014/main" id="{56CD7F06-9C78-3192-DF01-526261FA9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7650" y="1928813"/>
                <a:ext cx="36513" cy="50800"/>
              </a:xfrm>
              <a:custGeom>
                <a:avLst/>
                <a:gdLst>
                  <a:gd name="T0" fmla="*/ 45 w 90"/>
                  <a:gd name="T1" fmla="*/ 127 h 127"/>
                  <a:gd name="T2" fmla="*/ 30 w 90"/>
                  <a:gd name="T3" fmla="*/ 107 h 127"/>
                  <a:gd name="T4" fmla="*/ 6 w 90"/>
                  <a:gd name="T5" fmla="*/ 66 h 127"/>
                  <a:gd name="T6" fmla="*/ 0 w 90"/>
                  <a:gd name="T7" fmla="*/ 45 h 127"/>
                  <a:gd name="T8" fmla="*/ 44 w 90"/>
                  <a:gd name="T9" fmla="*/ 0 h 127"/>
                  <a:gd name="T10" fmla="*/ 53 w 90"/>
                  <a:gd name="T11" fmla="*/ 21 h 127"/>
                  <a:gd name="T12" fmla="*/ 76 w 90"/>
                  <a:gd name="T13" fmla="*/ 59 h 127"/>
                  <a:gd name="T14" fmla="*/ 90 w 90"/>
                  <a:gd name="T15" fmla="*/ 79 h 127"/>
                  <a:gd name="T16" fmla="*/ 45 w 90"/>
                  <a:gd name="T17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27">
                    <a:moveTo>
                      <a:pt x="45" y="127"/>
                    </a:moveTo>
                    <a:lnTo>
                      <a:pt x="30" y="107"/>
                    </a:lnTo>
                    <a:lnTo>
                      <a:pt x="6" y="66"/>
                    </a:lnTo>
                    <a:lnTo>
                      <a:pt x="0" y="45"/>
                    </a:lnTo>
                    <a:lnTo>
                      <a:pt x="44" y="0"/>
                    </a:lnTo>
                    <a:lnTo>
                      <a:pt x="53" y="21"/>
                    </a:lnTo>
                    <a:lnTo>
                      <a:pt x="76" y="59"/>
                    </a:lnTo>
                    <a:lnTo>
                      <a:pt x="90" y="79"/>
                    </a:lnTo>
                    <a:lnTo>
                      <a:pt x="45" y="127"/>
                    </a:lnTo>
                    <a:close/>
                  </a:path>
                </a:pathLst>
              </a:custGeom>
              <a:solidFill>
                <a:srgbClr val="E9BE6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77">
                <a:extLst>
                  <a:ext uri="{FF2B5EF4-FFF2-40B4-BE49-F238E27FC236}">
                    <a16:creationId xmlns:a16="http://schemas.microsoft.com/office/drawing/2014/main" id="{60DAD9EF-0BAB-228F-FDB4-3267EBCE5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463" y="1908175"/>
                <a:ext cx="33338" cy="47625"/>
              </a:xfrm>
              <a:custGeom>
                <a:avLst/>
                <a:gdLst>
                  <a:gd name="T0" fmla="*/ 44 w 84"/>
                  <a:gd name="T1" fmla="*/ 119 h 119"/>
                  <a:gd name="T2" fmla="*/ 30 w 84"/>
                  <a:gd name="T3" fmla="*/ 101 h 119"/>
                  <a:gd name="T4" fmla="*/ 7 w 84"/>
                  <a:gd name="T5" fmla="*/ 59 h 119"/>
                  <a:gd name="T6" fmla="*/ 0 w 84"/>
                  <a:gd name="T7" fmla="*/ 39 h 119"/>
                  <a:gd name="T8" fmla="*/ 39 w 84"/>
                  <a:gd name="T9" fmla="*/ 0 h 119"/>
                  <a:gd name="T10" fmla="*/ 47 w 84"/>
                  <a:gd name="T11" fmla="*/ 20 h 119"/>
                  <a:gd name="T12" fmla="*/ 70 w 84"/>
                  <a:gd name="T13" fmla="*/ 59 h 119"/>
                  <a:gd name="T14" fmla="*/ 84 w 84"/>
                  <a:gd name="T15" fmla="*/ 77 h 119"/>
                  <a:gd name="T16" fmla="*/ 44 w 84"/>
                  <a:gd name="T1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119">
                    <a:moveTo>
                      <a:pt x="44" y="119"/>
                    </a:moveTo>
                    <a:lnTo>
                      <a:pt x="30" y="101"/>
                    </a:lnTo>
                    <a:lnTo>
                      <a:pt x="7" y="59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20"/>
                    </a:lnTo>
                    <a:lnTo>
                      <a:pt x="70" y="59"/>
                    </a:lnTo>
                    <a:lnTo>
                      <a:pt x="84" y="77"/>
                    </a:lnTo>
                    <a:lnTo>
                      <a:pt x="44" y="119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78">
                <a:extLst>
                  <a:ext uri="{FF2B5EF4-FFF2-40B4-BE49-F238E27FC236}">
                    <a16:creationId xmlns:a16="http://schemas.microsoft.com/office/drawing/2014/main" id="{AA73E434-8E3F-7F8B-1A60-DD601C38B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0513" y="1843088"/>
                <a:ext cx="74613" cy="90488"/>
              </a:xfrm>
              <a:custGeom>
                <a:avLst/>
                <a:gdLst>
                  <a:gd name="T0" fmla="*/ 44 w 185"/>
                  <a:gd name="T1" fmla="*/ 228 h 228"/>
                  <a:gd name="T2" fmla="*/ 30 w 185"/>
                  <a:gd name="T3" fmla="*/ 210 h 228"/>
                  <a:gd name="T4" fmla="*/ 8 w 185"/>
                  <a:gd name="T5" fmla="*/ 170 h 228"/>
                  <a:gd name="T6" fmla="*/ 0 w 185"/>
                  <a:gd name="T7" fmla="*/ 151 h 228"/>
                  <a:gd name="T8" fmla="*/ 149 w 185"/>
                  <a:gd name="T9" fmla="*/ 0 h 228"/>
                  <a:gd name="T10" fmla="*/ 154 w 185"/>
                  <a:gd name="T11" fmla="*/ 22 h 228"/>
                  <a:gd name="T12" fmla="*/ 172 w 185"/>
                  <a:gd name="T13" fmla="*/ 63 h 228"/>
                  <a:gd name="T14" fmla="*/ 185 w 185"/>
                  <a:gd name="T15" fmla="*/ 81 h 228"/>
                  <a:gd name="T16" fmla="*/ 44 w 185"/>
                  <a:gd name="T17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228">
                    <a:moveTo>
                      <a:pt x="44" y="228"/>
                    </a:moveTo>
                    <a:lnTo>
                      <a:pt x="30" y="210"/>
                    </a:lnTo>
                    <a:lnTo>
                      <a:pt x="8" y="170"/>
                    </a:lnTo>
                    <a:lnTo>
                      <a:pt x="0" y="151"/>
                    </a:lnTo>
                    <a:lnTo>
                      <a:pt x="149" y="0"/>
                    </a:lnTo>
                    <a:lnTo>
                      <a:pt x="154" y="22"/>
                    </a:lnTo>
                    <a:lnTo>
                      <a:pt x="172" y="63"/>
                    </a:lnTo>
                    <a:lnTo>
                      <a:pt x="185" y="81"/>
                    </a:lnTo>
                    <a:lnTo>
                      <a:pt x="44" y="228"/>
                    </a:lnTo>
                    <a:close/>
                  </a:path>
                </a:pathLst>
              </a:custGeom>
              <a:solidFill>
                <a:srgbClr val="E9BE6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9">
                <a:extLst>
                  <a:ext uri="{FF2B5EF4-FFF2-40B4-BE49-F238E27FC236}">
                    <a16:creationId xmlns:a16="http://schemas.microsoft.com/office/drawing/2014/main" id="{7EF32F6A-8A37-5E2A-128C-C558D3C3D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2575" y="1874838"/>
                <a:ext cx="122238" cy="104775"/>
              </a:xfrm>
              <a:custGeom>
                <a:avLst/>
                <a:gdLst>
                  <a:gd name="T0" fmla="*/ 2 w 311"/>
                  <a:gd name="T1" fmla="*/ 7 h 264"/>
                  <a:gd name="T2" fmla="*/ 0 w 311"/>
                  <a:gd name="T3" fmla="*/ 33 h 264"/>
                  <a:gd name="T4" fmla="*/ 10 w 311"/>
                  <a:gd name="T5" fmla="*/ 86 h 264"/>
                  <a:gd name="T6" fmla="*/ 36 w 311"/>
                  <a:gd name="T7" fmla="*/ 136 h 264"/>
                  <a:gd name="T8" fmla="*/ 73 w 311"/>
                  <a:gd name="T9" fmla="*/ 182 h 264"/>
                  <a:gd name="T10" fmla="*/ 120 w 311"/>
                  <a:gd name="T11" fmla="*/ 221 h 264"/>
                  <a:gd name="T12" fmla="*/ 173 w 311"/>
                  <a:gd name="T13" fmla="*/ 249 h 264"/>
                  <a:gd name="T14" fmla="*/ 228 w 311"/>
                  <a:gd name="T15" fmla="*/ 264 h 264"/>
                  <a:gd name="T16" fmla="*/ 281 w 311"/>
                  <a:gd name="T17" fmla="*/ 262 h 264"/>
                  <a:gd name="T18" fmla="*/ 305 w 311"/>
                  <a:gd name="T19" fmla="*/ 253 h 264"/>
                  <a:gd name="T20" fmla="*/ 311 w 311"/>
                  <a:gd name="T21" fmla="*/ 249 h 264"/>
                  <a:gd name="T22" fmla="*/ 308 w 311"/>
                  <a:gd name="T23" fmla="*/ 236 h 264"/>
                  <a:gd name="T24" fmla="*/ 300 w 311"/>
                  <a:gd name="T25" fmla="*/ 236 h 264"/>
                  <a:gd name="T26" fmla="*/ 278 w 311"/>
                  <a:gd name="T27" fmla="*/ 244 h 264"/>
                  <a:gd name="T28" fmla="*/ 230 w 311"/>
                  <a:gd name="T29" fmla="*/ 245 h 264"/>
                  <a:gd name="T30" fmla="*/ 180 w 311"/>
                  <a:gd name="T31" fmla="*/ 232 h 264"/>
                  <a:gd name="T32" fmla="*/ 130 w 311"/>
                  <a:gd name="T33" fmla="*/ 206 h 264"/>
                  <a:gd name="T34" fmla="*/ 86 w 311"/>
                  <a:gd name="T35" fmla="*/ 170 h 264"/>
                  <a:gd name="T36" fmla="*/ 50 w 311"/>
                  <a:gd name="T37" fmla="*/ 129 h 264"/>
                  <a:gd name="T38" fmla="*/ 25 w 311"/>
                  <a:gd name="T39" fmla="*/ 82 h 264"/>
                  <a:gd name="T40" fmla="*/ 16 w 311"/>
                  <a:gd name="T41" fmla="*/ 34 h 264"/>
                  <a:gd name="T42" fmla="*/ 19 w 311"/>
                  <a:gd name="T43" fmla="*/ 11 h 264"/>
                  <a:gd name="T44" fmla="*/ 18 w 311"/>
                  <a:gd name="T45" fmla="*/ 4 h 264"/>
                  <a:gd name="T46" fmla="*/ 5 w 311"/>
                  <a:gd name="T47" fmla="*/ 0 h 264"/>
                  <a:gd name="T48" fmla="*/ 2 w 311"/>
                  <a:gd name="T49" fmla="*/ 7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1" h="264">
                    <a:moveTo>
                      <a:pt x="2" y="7"/>
                    </a:moveTo>
                    <a:lnTo>
                      <a:pt x="0" y="33"/>
                    </a:lnTo>
                    <a:lnTo>
                      <a:pt x="10" y="86"/>
                    </a:lnTo>
                    <a:lnTo>
                      <a:pt x="36" y="136"/>
                    </a:lnTo>
                    <a:lnTo>
                      <a:pt x="73" y="182"/>
                    </a:lnTo>
                    <a:lnTo>
                      <a:pt x="120" y="221"/>
                    </a:lnTo>
                    <a:lnTo>
                      <a:pt x="173" y="249"/>
                    </a:lnTo>
                    <a:lnTo>
                      <a:pt x="228" y="264"/>
                    </a:lnTo>
                    <a:lnTo>
                      <a:pt x="281" y="262"/>
                    </a:lnTo>
                    <a:lnTo>
                      <a:pt x="305" y="253"/>
                    </a:lnTo>
                    <a:lnTo>
                      <a:pt x="311" y="249"/>
                    </a:lnTo>
                    <a:lnTo>
                      <a:pt x="308" y="236"/>
                    </a:lnTo>
                    <a:lnTo>
                      <a:pt x="300" y="236"/>
                    </a:lnTo>
                    <a:lnTo>
                      <a:pt x="278" y="244"/>
                    </a:lnTo>
                    <a:lnTo>
                      <a:pt x="230" y="245"/>
                    </a:lnTo>
                    <a:lnTo>
                      <a:pt x="180" y="232"/>
                    </a:lnTo>
                    <a:lnTo>
                      <a:pt x="130" y="206"/>
                    </a:lnTo>
                    <a:lnTo>
                      <a:pt x="86" y="170"/>
                    </a:lnTo>
                    <a:lnTo>
                      <a:pt x="50" y="129"/>
                    </a:lnTo>
                    <a:lnTo>
                      <a:pt x="25" y="82"/>
                    </a:lnTo>
                    <a:lnTo>
                      <a:pt x="16" y="34"/>
                    </a:lnTo>
                    <a:lnTo>
                      <a:pt x="19" y="11"/>
                    </a:lnTo>
                    <a:lnTo>
                      <a:pt x="18" y="4"/>
                    </a:lnTo>
                    <a:lnTo>
                      <a:pt x="5" y="0"/>
                    </a:ln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9872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0">
                <a:extLst>
                  <a:ext uri="{FF2B5EF4-FFF2-40B4-BE49-F238E27FC236}">
                    <a16:creationId xmlns:a16="http://schemas.microsoft.com/office/drawing/2014/main" id="{517FFD8E-1ED3-ADCC-61B9-EBA79EE97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938" y="1897063"/>
                <a:ext cx="123825" cy="104775"/>
              </a:xfrm>
              <a:custGeom>
                <a:avLst/>
                <a:gdLst>
                  <a:gd name="T0" fmla="*/ 2 w 312"/>
                  <a:gd name="T1" fmla="*/ 7 h 263"/>
                  <a:gd name="T2" fmla="*/ 0 w 312"/>
                  <a:gd name="T3" fmla="*/ 33 h 263"/>
                  <a:gd name="T4" fmla="*/ 10 w 312"/>
                  <a:gd name="T5" fmla="*/ 84 h 263"/>
                  <a:gd name="T6" fmla="*/ 36 w 312"/>
                  <a:gd name="T7" fmla="*/ 135 h 263"/>
                  <a:gd name="T8" fmla="*/ 74 w 312"/>
                  <a:gd name="T9" fmla="*/ 182 h 263"/>
                  <a:gd name="T10" fmla="*/ 122 w 312"/>
                  <a:gd name="T11" fmla="*/ 220 h 263"/>
                  <a:gd name="T12" fmla="*/ 173 w 312"/>
                  <a:gd name="T13" fmla="*/ 248 h 263"/>
                  <a:gd name="T14" fmla="*/ 228 w 312"/>
                  <a:gd name="T15" fmla="*/ 263 h 263"/>
                  <a:gd name="T16" fmla="*/ 281 w 312"/>
                  <a:gd name="T17" fmla="*/ 262 h 263"/>
                  <a:gd name="T18" fmla="*/ 306 w 312"/>
                  <a:gd name="T19" fmla="*/ 253 h 263"/>
                  <a:gd name="T20" fmla="*/ 312 w 312"/>
                  <a:gd name="T21" fmla="*/ 248 h 263"/>
                  <a:gd name="T22" fmla="*/ 308 w 312"/>
                  <a:gd name="T23" fmla="*/ 236 h 263"/>
                  <a:gd name="T24" fmla="*/ 300 w 312"/>
                  <a:gd name="T25" fmla="*/ 236 h 263"/>
                  <a:gd name="T26" fmla="*/ 278 w 312"/>
                  <a:gd name="T27" fmla="*/ 244 h 263"/>
                  <a:gd name="T28" fmla="*/ 230 w 312"/>
                  <a:gd name="T29" fmla="*/ 245 h 263"/>
                  <a:gd name="T30" fmla="*/ 180 w 312"/>
                  <a:gd name="T31" fmla="*/ 231 h 263"/>
                  <a:gd name="T32" fmla="*/ 131 w 312"/>
                  <a:gd name="T33" fmla="*/ 205 h 263"/>
                  <a:gd name="T34" fmla="*/ 87 w 312"/>
                  <a:gd name="T35" fmla="*/ 170 h 263"/>
                  <a:gd name="T36" fmla="*/ 52 w 312"/>
                  <a:gd name="T37" fmla="*/ 128 h 263"/>
                  <a:gd name="T38" fmla="*/ 27 w 312"/>
                  <a:gd name="T39" fmla="*/ 82 h 263"/>
                  <a:gd name="T40" fmla="*/ 17 w 312"/>
                  <a:gd name="T41" fmla="*/ 34 h 263"/>
                  <a:gd name="T42" fmla="*/ 19 w 312"/>
                  <a:gd name="T43" fmla="*/ 10 h 263"/>
                  <a:gd name="T44" fmla="*/ 18 w 312"/>
                  <a:gd name="T45" fmla="*/ 3 h 263"/>
                  <a:gd name="T46" fmla="*/ 5 w 312"/>
                  <a:gd name="T47" fmla="*/ 0 h 263"/>
                  <a:gd name="T48" fmla="*/ 2 w 312"/>
                  <a:gd name="T49" fmla="*/ 7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2" h="263">
                    <a:moveTo>
                      <a:pt x="2" y="7"/>
                    </a:moveTo>
                    <a:lnTo>
                      <a:pt x="0" y="33"/>
                    </a:lnTo>
                    <a:lnTo>
                      <a:pt x="10" y="84"/>
                    </a:lnTo>
                    <a:lnTo>
                      <a:pt x="36" y="135"/>
                    </a:lnTo>
                    <a:lnTo>
                      <a:pt x="74" y="182"/>
                    </a:lnTo>
                    <a:lnTo>
                      <a:pt x="122" y="220"/>
                    </a:lnTo>
                    <a:lnTo>
                      <a:pt x="173" y="248"/>
                    </a:lnTo>
                    <a:lnTo>
                      <a:pt x="228" y="263"/>
                    </a:lnTo>
                    <a:lnTo>
                      <a:pt x="281" y="262"/>
                    </a:lnTo>
                    <a:lnTo>
                      <a:pt x="306" y="253"/>
                    </a:lnTo>
                    <a:lnTo>
                      <a:pt x="312" y="248"/>
                    </a:lnTo>
                    <a:lnTo>
                      <a:pt x="308" y="236"/>
                    </a:lnTo>
                    <a:lnTo>
                      <a:pt x="300" y="236"/>
                    </a:lnTo>
                    <a:lnTo>
                      <a:pt x="278" y="244"/>
                    </a:lnTo>
                    <a:lnTo>
                      <a:pt x="230" y="245"/>
                    </a:lnTo>
                    <a:lnTo>
                      <a:pt x="180" y="231"/>
                    </a:lnTo>
                    <a:lnTo>
                      <a:pt x="131" y="205"/>
                    </a:lnTo>
                    <a:lnTo>
                      <a:pt x="87" y="170"/>
                    </a:lnTo>
                    <a:lnTo>
                      <a:pt x="52" y="128"/>
                    </a:lnTo>
                    <a:lnTo>
                      <a:pt x="27" y="82"/>
                    </a:lnTo>
                    <a:lnTo>
                      <a:pt x="17" y="34"/>
                    </a:lnTo>
                    <a:lnTo>
                      <a:pt x="19" y="10"/>
                    </a:lnTo>
                    <a:lnTo>
                      <a:pt x="18" y="3"/>
                    </a:lnTo>
                    <a:lnTo>
                      <a:pt x="5" y="0"/>
                    </a:ln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9872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81">
                <a:extLst>
                  <a:ext uri="{FF2B5EF4-FFF2-40B4-BE49-F238E27FC236}">
                    <a16:creationId xmlns:a16="http://schemas.microsoft.com/office/drawing/2014/main" id="{09FD2B6C-4C66-8A00-9EBC-C3CA75B20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125" y="1922463"/>
                <a:ext cx="123825" cy="103188"/>
              </a:xfrm>
              <a:custGeom>
                <a:avLst/>
                <a:gdLst>
                  <a:gd name="T0" fmla="*/ 2 w 311"/>
                  <a:gd name="T1" fmla="*/ 6 h 261"/>
                  <a:gd name="T2" fmla="*/ 0 w 311"/>
                  <a:gd name="T3" fmla="*/ 32 h 261"/>
                  <a:gd name="T4" fmla="*/ 12 w 311"/>
                  <a:gd name="T5" fmla="*/ 83 h 261"/>
                  <a:gd name="T6" fmla="*/ 38 w 311"/>
                  <a:gd name="T7" fmla="*/ 133 h 261"/>
                  <a:gd name="T8" fmla="*/ 77 w 311"/>
                  <a:gd name="T9" fmla="*/ 179 h 261"/>
                  <a:gd name="T10" fmla="*/ 124 w 311"/>
                  <a:gd name="T11" fmla="*/ 217 h 261"/>
                  <a:gd name="T12" fmla="*/ 175 w 311"/>
                  <a:gd name="T13" fmla="*/ 246 h 261"/>
                  <a:gd name="T14" fmla="*/ 229 w 311"/>
                  <a:gd name="T15" fmla="*/ 261 h 261"/>
                  <a:gd name="T16" fmla="*/ 282 w 311"/>
                  <a:gd name="T17" fmla="*/ 261 h 261"/>
                  <a:gd name="T18" fmla="*/ 305 w 311"/>
                  <a:gd name="T19" fmla="*/ 252 h 261"/>
                  <a:gd name="T20" fmla="*/ 311 w 311"/>
                  <a:gd name="T21" fmla="*/ 247 h 261"/>
                  <a:gd name="T22" fmla="*/ 308 w 311"/>
                  <a:gd name="T23" fmla="*/ 236 h 261"/>
                  <a:gd name="T24" fmla="*/ 301 w 311"/>
                  <a:gd name="T25" fmla="*/ 236 h 261"/>
                  <a:gd name="T26" fmla="*/ 279 w 311"/>
                  <a:gd name="T27" fmla="*/ 243 h 261"/>
                  <a:gd name="T28" fmla="*/ 231 w 311"/>
                  <a:gd name="T29" fmla="*/ 243 h 261"/>
                  <a:gd name="T30" fmla="*/ 182 w 311"/>
                  <a:gd name="T31" fmla="*/ 229 h 261"/>
                  <a:gd name="T32" fmla="*/ 134 w 311"/>
                  <a:gd name="T33" fmla="*/ 203 h 261"/>
                  <a:gd name="T34" fmla="*/ 90 w 311"/>
                  <a:gd name="T35" fmla="*/ 168 h 261"/>
                  <a:gd name="T36" fmla="*/ 54 w 311"/>
                  <a:gd name="T37" fmla="*/ 125 h 261"/>
                  <a:gd name="T38" fmla="*/ 29 w 311"/>
                  <a:gd name="T39" fmla="*/ 80 h 261"/>
                  <a:gd name="T40" fmla="*/ 17 w 311"/>
                  <a:gd name="T41" fmla="*/ 33 h 261"/>
                  <a:gd name="T42" fmla="*/ 19 w 311"/>
                  <a:gd name="T43" fmla="*/ 10 h 261"/>
                  <a:gd name="T44" fmla="*/ 17 w 311"/>
                  <a:gd name="T45" fmla="*/ 4 h 261"/>
                  <a:gd name="T46" fmla="*/ 4 w 311"/>
                  <a:gd name="T47" fmla="*/ 0 h 261"/>
                  <a:gd name="T48" fmla="*/ 2 w 311"/>
                  <a:gd name="T49" fmla="*/ 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1" h="261">
                    <a:moveTo>
                      <a:pt x="2" y="6"/>
                    </a:moveTo>
                    <a:lnTo>
                      <a:pt x="0" y="32"/>
                    </a:lnTo>
                    <a:lnTo>
                      <a:pt x="12" y="83"/>
                    </a:lnTo>
                    <a:lnTo>
                      <a:pt x="38" y="133"/>
                    </a:lnTo>
                    <a:lnTo>
                      <a:pt x="77" y="179"/>
                    </a:lnTo>
                    <a:lnTo>
                      <a:pt x="124" y="217"/>
                    </a:lnTo>
                    <a:lnTo>
                      <a:pt x="175" y="246"/>
                    </a:lnTo>
                    <a:lnTo>
                      <a:pt x="229" y="261"/>
                    </a:lnTo>
                    <a:lnTo>
                      <a:pt x="282" y="261"/>
                    </a:lnTo>
                    <a:lnTo>
                      <a:pt x="305" y="252"/>
                    </a:lnTo>
                    <a:lnTo>
                      <a:pt x="311" y="247"/>
                    </a:lnTo>
                    <a:lnTo>
                      <a:pt x="308" y="236"/>
                    </a:lnTo>
                    <a:lnTo>
                      <a:pt x="301" y="236"/>
                    </a:lnTo>
                    <a:lnTo>
                      <a:pt x="279" y="243"/>
                    </a:lnTo>
                    <a:lnTo>
                      <a:pt x="231" y="243"/>
                    </a:lnTo>
                    <a:lnTo>
                      <a:pt x="182" y="229"/>
                    </a:lnTo>
                    <a:lnTo>
                      <a:pt x="134" y="203"/>
                    </a:lnTo>
                    <a:lnTo>
                      <a:pt x="90" y="168"/>
                    </a:lnTo>
                    <a:lnTo>
                      <a:pt x="54" y="125"/>
                    </a:lnTo>
                    <a:lnTo>
                      <a:pt x="29" y="80"/>
                    </a:lnTo>
                    <a:lnTo>
                      <a:pt x="17" y="33"/>
                    </a:lnTo>
                    <a:lnTo>
                      <a:pt x="19" y="10"/>
                    </a:lnTo>
                    <a:lnTo>
                      <a:pt x="17" y="4"/>
                    </a:lnTo>
                    <a:lnTo>
                      <a:pt x="4" y="0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9872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2">
                <a:extLst>
                  <a:ext uri="{FF2B5EF4-FFF2-40B4-BE49-F238E27FC236}">
                    <a16:creationId xmlns:a16="http://schemas.microsoft.com/office/drawing/2014/main" id="{0244BCAF-EC81-B1A4-8B0F-6D93244BF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563" y="2087563"/>
                <a:ext cx="149225" cy="131763"/>
              </a:xfrm>
              <a:custGeom>
                <a:avLst/>
                <a:gdLst>
                  <a:gd name="T0" fmla="*/ 5 w 375"/>
                  <a:gd name="T1" fmla="*/ 6 h 333"/>
                  <a:gd name="T2" fmla="*/ 3 w 375"/>
                  <a:gd name="T3" fmla="*/ 22 h 333"/>
                  <a:gd name="T4" fmla="*/ 0 w 375"/>
                  <a:gd name="T5" fmla="*/ 55 h 333"/>
                  <a:gd name="T6" fmla="*/ 7 w 375"/>
                  <a:gd name="T7" fmla="*/ 106 h 333"/>
                  <a:gd name="T8" fmla="*/ 35 w 375"/>
                  <a:gd name="T9" fmla="*/ 171 h 333"/>
                  <a:gd name="T10" fmla="*/ 81 w 375"/>
                  <a:gd name="T11" fmla="*/ 229 h 333"/>
                  <a:gd name="T12" fmla="*/ 138 w 375"/>
                  <a:gd name="T13" fmla="*/ 278 h 333"/>
                  <a:gd name="T14" fmla="*/ 202 w 375"/>
                  <a:gd name="T15" fmla="*/ 315 h 333"/>
                  <a:gd name="T16" fmla="*/ 271 w 375"/>
                  <a:gd name="T17" fmla="*/ 333 h 333"/>
                  <a:gd name="T18" fmla="*/ 322 w 375"/>
                  <a:gd name="T19" fmla="*/ 333 h 333"/>
                  <a:gd name="T20" fmla="*/ 354 w 375"/>
                  <a:gd name="T21" fmla="*/ 326 h 333"/>
                  <a:gd name="T22" fmla="*/ 370 w 375"/>
                  <a:gd name="T23" fmla="*/ 320 h 333"/>
                  <a:gd name="T24" fmla="*/ 375 w 375"/>
                  <a:gd name="T25" fmla="*/ 315 h 333"/>
                  <a:gd name="T26" fmla="*/ 371 w 375"/>
                  <a:gd name="T27" fmla="*/ 303 h 333"/>
                  <a:gd name="T28" fmla="*/ 364 w 375"/>
                  <a:gd name="T29" fmla="*/ 303 h 333"/>
                  <a:gd name="T30" fmla="*/ 335 w 375"/>
                  <a:gd name="T31" fmla="*/ 313 h 333"/>
                  <a:gd name="T32" fmla="*/ 272 w 375"/>
                  <a:gd name="T33" fmla="*/ 316 h 333"/>
                  <a:gd name="T34" fmla="*/ 209 w 375"/>
                  <a:gd name="T35" fmla="*/ 298 h 333"/>
                  <a:gd name="T36" fmla="*/ 148 w 375"/>
                  <a:gd name="T37" fmla="*/ 264 h 333"/>
                  <a:gd name="T38" fmla="*/ 94 w 375"/>
                  <a:gd name="T39" fmla="*/ 219 h 333"/>
                  <a:gd name="T40" fmla="*/ 51 w 375"/>
                  <a:gd name="T41" fmla="*/ 163 h 333"/>
                  <a:gd name="T42" fmla="*/ 24 w 375"/>
                  <a:gd name="T43" fmla="*/ 102 h 333"/>
                  <a:gd name="T44" fmla="*/ 17 w 375"/>
                  <a:gd name="T45" fmla="*/ 40 h 333"/>
                  <a:gd name="T46" fmla="*/ 22 w 375"/>
                  <a:gd name="T47" fmla="*/ 10 h 333"/>
                  <a:gd name="T48" fmla="*/ 22 w 375"/>
                  <a:gd name="T49" fmla="*/ 2 h 333"/>
                  <a:gd name="T50" fmla="*/ 11 w 375"/>
                  <a:gd name="T51" fmla="*/ 0 h 333"/>
                  <a:gd name="T52" fmla="*/ 5 w 375"/>
                  <a:gd name="T53" fmla="*/ 6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5" h="333">
                    <a:moveTo>
                      <a:pt x="5" y="6"/>
                    </a:moveTo>
                    <a:lnTo>
                      <a:pt x="3" y="22"/>
                    </a:lnTo>
                    <a:lnTo>
                      <a:pt x="0" y="55"/>
                    </a:lnTo>
                    <a:lnTo>
                      <a:pt x="7" y="106"/>
                    </a:lnTo>
                    <a:lnTo>
                      <a:pt x="35" y="171"/>
                    </a:lnTo>
                    <a:lnTo>
                      <a:pt x="81" y="229"/>
                    </a:lnTo>
                    <a:lnTo>
                      <a:pt x="138" y="278"/>
                    </a:lnTo>
                    <a:lnTo>
                      <a:pt x="202" y="315"/>
                    </a:lnTo>
                    <a:lnTo>
                      <a:pt x="271" y="333"/>
                    </a:lnTo>
                    <a:lnTo>
                      <a:pt x="322" y="333"/>
                    </a:lnTo>
                    <a:lnTo>
                      <a:pt x="354" y="326"/>
                    </a:lnTo>
                    <a:lnTo>
                      <a:pt x="370" y="320"/>
                    </a:lnTo>
                    <a:lnTo>
                      <a:pt x="375" y="315"/>
                    </a:lnTo>
                    <a:lnTo>
                      <a:pt x="371" y="303"/>
                    </a:lnTo>
                    <a:lnTo>
                      <a:pt x="364" y="303"/>
                    </a:lnTo>
                    <a:lnTo>
                      <a:pt x="335" y="313"/>
                    </a:lnTo>
                    <a:lnTo>
                      <a:pt x="272" y="316"/>
                    </a:lnTo>
                    <a:lnTo>
                      <a:pt x="209" y="298"/>
                    </a:lnTo>
                    <a:lnTo>
                      <a:pt x="148" y="264"/>
                    </a:lnTo>
                    <a:lnTo>
                      <a:pt x="94" y="219"/>
                    </a:lnTo>
                    <a:lnTo>
                      <a:pt x="51" y="163"/>
                    </a:lnTo>
                    <a:lnTo>
                      <a:pt x="24" y="102"/>
                    </a:lnTo>
                    <a:lnTo>
                      <a:pt x="17" y="40"/>
                    </a:lnTo>
                    <a:lnTo>
                      <a:pt x="22" y="10"/>
                    </a:lnTo>
                    <a:lnTo>
                      <a:pt x="22" y="2"/>
                    </a:lnTo>
                    <a:lnTo>
                      <a:pt x="11" y="0"/>
                    </a:ln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9872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3">
                <a:extLst>
                  <a:ext uri="{FF2B5EF4-FFF2-40B4-BE49-F238E27FC236}">
                    <a16:creationId xmlns:a16="http://schemas.microsoft.com/office/drawing/2014/main" id="{23A7993A-05FE-383E-B814-02E59D44B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111375"/>
                <a:ext cx="149225" cy="131763"/>
              </a:xfrm>
              <a:custGeom>
                <a:avLst/>
                <a:gdLst>
                  <a:gd name="T0" fmla="*/ 6 w 375"/>
                  <a:gd name="T1" fmla="*/ 7 h 336"/>
                  <a:gd name="T2" fmla="*/ 2 w 375"/>
                  <a:gd name="T3" fmla="*/ 23 h 336"/>
                  <a:gd name="T4" fmla="*/ 0 w 375"/>
                  <a:gd name="T5" fmla="*/ 57 h 336"/>
                  <a:gd name="T6" fmla="*/ 6 w 375"/>
                  <a:gd name="T7" fmla="*/ 108 h 336"/>
                  <a:gd name="T8" fmla="*/ 33 w 375"/>
                  <a:gd name="T9" fmla="*/ 174 h 336"/>
                  <a:gd name="T10" fmla="*/ 79 w 375"/>
                  <a:gd name="T11" fmla="*/ 232 h 336"/>
                  <a:gd name="T12" fmla="*/ 134 w 375"/>
                  <a:gd name="T13" fmla="*/ 281 h 336"/>
                  <a:gd name="T14" fmla="*/ 200 w 375"/>
                  <a:gd name="T15" fmla="*/ 318 h 336"/>
                  <a:gd name="T16" fmla="*/ 269 w 375"/>
                  <a:gd name="T17" fmla="*/ 336 h 336"/>
                  <a:gd name="T18" fmla="*/ 321 w 375"/>
                  <a:gd name="T19" fmla="*/ 334 h 336"/>
                  <a:gd name="T20" fmla="*/ 353 w 375"/>
                  <a:gd name="T21" fmla="*/ 327 h 336"/>
                  <a:gd name="T22" fmla="*/ 370 w 375"/>
                  <a:gd name="T23" fmla="*/ 320 h 336"/>
                  <a:gd name="T24" fmla="*/ 375 w 375"/>
                  <a:gd name="T25" fmla="*/ 316 h 336"/>
                  <a:gd name="T26" fmla="*/ 372 w 375"/>
                  <a:gd name="T27" fmla="*/ 303 h 336"/>
                  <a:gd name="T28" fmla="*/ 365 w 375"/>
                  <a:gd name="T29" fmla="*/ 305 h 336"/>
                  <a:gd name="T30" fmla="*/ 335 w 375"/>
                  <a:gd name="T31" fmla="*/ 315 h 336"/>
                  <a:gd name="T32" fmla="*/ 270 w 375"/>
                  <a:gd name="T33" fmla="*/ 318 h 336"/>
                  <a:gd name="T34" fmla="*/ 206 w 375"/>
                  <a:gd name="T35" fmla="*/ 301 h 336"/>
                  <a:gd name="T36" fmla="*/ 145 w 375"/>
                  <a:gd name="T37" fmla="*/ 267 h 336"/>
                  <a:gd name="T38" fmla="*/ 92 w 375"/>
                  <a:gd name="T39" fmla="*/ 222 h 336"/>
                  <a:gd name="T40" fmla="*/ 50 w 375"/>
                  <a:gd name="T41" fmla="*/ 166 h 336"/>
                  <a:gd name="T42" fmla="*/ 23 w 375"/>
                  <a:gd name="T43" fmla="*/ 105 h 336"/>
                  <a:gd name="T44" fmla="*/ 16 w 375"/>
                  <a:gd name="T45" fmla="*/ 41 h 336"/>
                  <a:gd name="T46" fmla="*/ 23 w 375"/>
                  <a:gd name="T47" fmla="*/ 10 h 336"/>
                  <a:gd name="T48" fmla="*/ 23 w 375"/>
                  <a:gd name="T49" fmla="*/ 3 h 336"/>
                  <a:gd name="T50" fmla="*/ 10 w 375"/>
                  <a:gd name="T51" fmla="*/ 0 h 336"/>
                  <a:gd name="T52" fmla="*/ 6 w 375"/>
                  <a:gd name="T53" fmla="*/ 7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5" h="336">
                    <a:moveTo>
                      <a:pt x="6" y="7"/>
                    </a:moveTo>
                    <a:lnTo>
                      <a:pt x="2" y="23"/>
                    </a:lnTo>
                    <a:lnTo>
                      <a:pt x="0" y="57"/>
                    </a:lnTo>
                    <a:lnTo>
                      <a:pt x="6" y="108"/>
                    </a:lnTo>
                    <a:lnTo>
                      <a:pt x="33" y="174"/>
                    </a:lnTo>
                    <a:lnTo>
                      <a:pt x="79" y="232"/>
                    </a:lnTo>
                    <a:lnTo>
                      <a:pt x="134" y="281"/>
                    </a:lnTo>
                    <a:lnTo>
                      <a:pt x="200" y="318"/>
                    </a:lnTo>
                    <a:lnTo>
                      <a:pt x="269" y="336"/>
                    </a:lnTo>
                    <a:lnTo>
                      <a:pt x="321" y="334"/>
                    </a:lnTo>
                    <a:lnTo>
                      <a:pt x="353" y="327"/>
                    </a:lnTo>
                    <a:lnTo>
                      <a:pt x="370" y="320"/>
                    </a:lnTo>
                    <a:lnTo>
                      <a:pt x="375" y="316"/>
                    </a:lnTo>
                    <a:lnTo>
                      <a:pt x="372" y="303"/>
                    </a:lnTo>
                    <a:lnTo>
                      <a:pt x="365" y="305"/>
                    </a:lnTo>
                    <a:lnTo>
                      <a:pt x="335" y="315"/>
                    </a:lnTo>
                    <a:lnTo>
                      <a:pt x="270" y="318"/>
                    </a:lnTo>
                    <a:lnTo>
                      <a:pt x="206" y="301"/>
                    </a:lnTo>
                    <a:lnTo>
                      <a:pt x="145" y="267"/>
                    </a:lnTo>
                    <a:lnTo>
                      <a:pt x="92" y="222"/>
                    </a:lnTo>
                    <a:lnTo>
                      <a:pt x="50" y="166"/>
                    </a:lnTo>
                    <a:lnTo>
                      <a:pt x="23" y="105"/>
                    </a:lnTo>
                    <a:lnTo>
                      <a:pt x="16" y="41"/>
                    </a:lnTo>
                    <a:lnTo>
                      <a:pt x="23" y="10"/>
                    </a:lnTo>
                    <a:lnTo>
                      <a:pt x="23" y="3"/>
                    </a:lnTo>
                    <a:lnTo>
                      <a:pt x="10" y="0"/>
                    </a:lnTo>
                    <a:lnTo>
                      <a:pt x="6" y="7"/>
                    </a:lnTo>
                    <a:close/>
                  </a:path>
                </a:pathLst>
              </a:custGeom>
              <a:solidFill>
                <a:srgbClr val="9872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4">
                <a:extLst>
                  <a:ext uri="{FF2B5EF4-FFF2-40B4-BE49-F238E27FC236}">
                    <a16:creationId xmlns:a16="http://schemas.microsoft.com/office/drawing/2014/main" id="{99108D34-631F-7127-EAF2-5C6EF2AD5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2700" y="2133600"/>
                <a:ext cx="147638" cy="134938"/>
              </a:xfrm>
              <a:custGeom>
                <a:avLst/>
                <a:gdLst>
                  <a:gd name="T0" fmla="*/ 7 w 376"/>
                  <a:gd name="T1" fmla="*/ 7 h 339"/>
                  <a:gd name="T2" fmla="*/ 3 w 376"/>
                  <a:gd name="T3" fmla="*/ 25 h 339"/>
                  <a:gd name="T4" fmla="*/ 0 w 376"/>
                  <a:gd name="T5" fmla="*/ 60 h 339"/>
                  <a:gd name="T6" fmla="*/ 5 w 376"/>
                  <a:gd name="T7" fmla="*/ 113 h 339"/>
                  <a:gd name="T8" fmla="*/ 33 w 376"/>
                  <a:gd name="T9" fmla="*/ 179 h 339"/>
                  <a:gd name="T10" fmla="*/ 77 w 376"/>
                  <a:gd name="T11" fmla="*/ 239 h 339"/>
                  <a:gd name="T12" fmla="*/ 132 w 376"/>
                  <a:gd name="T13" fmla="*/ 287 h 339"/>
                  <a:gd name="T14" fmla="*/ 197 w 376"/>
                  <a:gd name="T15" fmla="*/ 322 h 339"/>
                  <a:gd name="T16" fmla="*/ 267 w 376"/>
                  <a:gd name="T17" fmla="*/ 339 h 339"/>
                  <a:gd name="T18" fmla="*/ 319 w 376"/>
                  <a:gd name="T19" fmla="*/ 336 h 339"/>
                  <a:gd name="T20" fmla="*/ 354 w 376"/>
                  <a:gd name="T21" fmla="*/ 328 h 339"/>
                  <a:gd name="T22" fmla="*/ 371 w 376"/>
                  <a:gd name="T23" fmla="*/ 320 h 339"/>
                  <a:gd name="T24" fmla="*/ 376 w 376"/>
                  <a:gd name="T25" fmla="*/ 317 h 339"/>
                  <a:gd name="T26" fmla="*/ 372 w 376"/>
                  <a:gd name="T27" fmla="*/ 304 h 339"/>
                  <a:gd name="T28" fmla="*/ 366 w 376"/>
                  <a:gd name="T29" fmla="*/ 305 h 339"/>
                  <a:gd name="T30" fmla="*/ 335 w 376"/>
                  <a:gd name="T31" fmla="*/ 317 h 339"/>
                  <a:gd name="T32" fmla="*/ 268 w 376"/>
                  <a:gd name="T33" fmla="*/ 320 h 339"/>
                  <a:gd name="T34" fmla="*/ 204 w 376"/>
                  <a:gd name="T35" fmla="*/ 305 h 339"/>
                  <a:gd name="T36" fmla="*/ 143 w 376"/>
                  <a:gd name="T37" fmla="*/ 273 h 339"/>
                  <a:gd name="T38" fmla="*/ 90 w 376"/>
                  <a:gd name="T39" fmla="*/ 227 h 339"/>
                  <a:gd name="T40" fmla="*/ 48 w 376"/>
                  <a:gd name="T41" fmla="*/ 171 h 339"/>
                  <a:gd name="T42" fmla="*/ 22 w 376"/>
                  <a:gd name="T43" fmla="*/ 109 h 339"/>
                  <a:gd name="T44" fmla="*/ 17 w 376"/>
                  <a:gd name="T45" fmla="*/ 44 h 339"/>
                  <a:gd name="T46" fmla="*/ 23 w 376"/>
                  <a:gd name="T47" fmla="*/ 11 h 339"/>
                  <a:gd name="T48" fmla="*/ 23 w 376"/>
                  <a:gd name="T49" fmla="*/ 3 h 339"/>
                  <a:gd name="T50" fmla="*/ 10 w 376"/>
                  <a:gd name="T51" fmla="*/ 0 h 339"/>
                  <a:gd name="T52" fmla="*/ 7 w 376"/>
                  <a:gd name="T53" fmla="*/ 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6" h="339">
                    <a:moveTo>
                      <a:pt x="7" y="7"/>
                    </a:moveTo>
                    <a:lnTo>
                      <a:pt x="3" y="25"/>
                    </a:lnTo>
                    <a:lnTo>
                      <a:pt x="0" y="60"/>
                    </a:lnTo>
                    <a:lnTo>
                      <a:pt x="5" y="113"/>
                    </a:lnTo>
                    <a:lnTo>
                      <a:pt x="33" y="179"/>
                    </a:lnTo>
                    <a:lnTo>
                      <a:pt x="77" y="239"/>
                    </a:lnTo>
                    <a:lnTo>
                      <a:pt x="132" y="287"/>
                    </a:lnTo>
                    <a:lnTo>
                      <a:pt x="197" y="322"/>
                    </a:lnTo>
                    <a:lnTo>
                      <a:pt x="267" y="339"/>
                    </a:lnTo>
                    <a:lnTo>
                      <a:pt x="319" y="336"/>
                    </a:lnTo>
                    <a:lnTo>
                      <a:pt x="354" y="328"/>
                    </a:lnTo>
                    <a:lnTo>
                      <a:pt x="371" y="320"/>
                    </a:lnTo>
                    <a:lnTo>
                      <a:pt x="376" y="317"/>
                    </a:lnTo>
                    <a:lnTo>
                      <a:pt x="372" y="304"/>
                    </a:lnTo>
                    <a:lnTo>
                      <a:pt x="366" y="305"/>
                    </a:lnTo>
                    <a:lnTo>
                      <a:pt x="335" y="317"/>
                    </a:lnTo>
                    <a:lnTo>
                      <a:pt x="268" y="320"/>
                    </a:lnTo>
                    <a:lnTo>
                      <a:pt x="204" y="305"/>
                    </a:lnTo>
                    <a:lnTo>
                      <a:pt x="143" y="273"/>
                    </a:lnTo>
                    <a:lnTo>
                      <a:pt x="90" y="227"/>
                    </a:lnTo>
                    <a:lnTo>
                      <a:pt x="48" y="171"/>
                    </a:lnTo>
                    <a:lnTo>
                      <a:pt x="22" y="109"/>
                    </a:lnTo>
                    <a:lnTo>
                      <a:pt x="17" y="44"/>
                    </a:lnTo>
                    <a:lnTo>
                      <a:pt x="23" y="11"/>
                    </a:lnTo>
                    <a:lnTo>
                      <a:pt x="23" y="3"/>
                    </a:lnTo>
                    <a:lnTo>
                      <a:pt x="10" y="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9872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85">
                <a:extLst>
                  <a:ext uri="{FF2B5EF4-FFF2-40B4-BE49-F238E27FC236}">
                    <a16:creationId xmlns:a16="http://schemas.microsoft.com/office/drawing/2014/main" id="{A4B9C024-F526-865D-CF76-C53BAE90D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0475" y="2157413"/>
                <a:ext cx="149225" cy="134938"/>
              </a:xfrm>
              <a:custGeom>
                <a:avLst/>
                <a:gdLst>
                  <a:gd name="T0" fmla="*/ 8 w 376"/>
                  <a:gd name="T1" fmla="*/ 6 h 339"/>
                  <a:gd name="T2" fmla="*/ 4 w 376"/>
                  <a:gd name="T3" fmla="*/ 24 h 339"/>
                  <a:gd name="T4" fmla="*/ 0 w 376"/>
                  <a:gd name="T5" fmla="*/ 59 h 339"/>
                  <a:gd name="T6" fmla="*/ 6 w 376"/>
                  <a:gd name="T7" fmla="*/ 112 h 339"/>
                  <a:gd name="T8" fmla="*/ 31 w 376"/>
                  <a:gd name="T9" fmla="*/ 180 h 339"/>
                  <a:gd name="T10" fmla="*/ 76 w 376"/>
                  <a:gd name="T11" fmla="*/ 239 h 339"/>
                  <a:gd name="T12" fmla="*/ 131 w 376"/>
                  <a:gd name="T13" fmla="*/ 287 h 339"/>
                  <a:gd name="T14" fmla="*/ 196 w 376"/>
                  <a:gd name="T15" fmla="*/ 322 h 339"/>
                  <a:gd name="T16" fmla="*/ 266 w 376"/>
                  <a:gd name="T17" fmla="*/ 339 h 339"/>
                  <a:gd name="T18" fmla="*/ 319 w 376"/>
                  <a:gd name="T19" fmla="*/ 337 h 339"/>
                  <a:gd name="T20" fmla="*/ 354 w 376"/>
                  <a:gd name="T21" fmla="*/ 328 h 339"/>
                  <a:gd name="T22" fmla="*/ 371 w 376"/>
                  <a:gd name="T23" fmla="*/ 321 h 339"/>
                  <a:gd name="T24" fmla="*/ 376 w 376"/>
                  <a:gd name="T25" fmla="*/ 316 h 339"/>
                  <a:gd name="T26" fmla="*/ 372 w 376"/>
                  <a:gd name="T27" fmla="*/ 304 h 339"/>
                  <a:gd name="T28" fmla="*/ 366 w 376"/>
                  <a:gd name="T29" fmla="*/ 304 h 339"/>
                  <a:gd name="T30" fmla="*/ 333 w 376"/>
                  <a:gd name="T31" fmla="*/ 317 h 339"/>
                  <a:gd name="T32" fmla="*/ 267 w 376"/>
                  <a:gd name="T33" fmla="*/ 321 h 339"/>
                  <a:gd name="T34" fmla="*/ 203 w 376"/>
                  <a:gd name="T35" fmla="*/ 306 h 339"/>
                  <a:gd name="T36" fmla="*/ 142 w 376"/>
                  <a:gd name="T37" fmla="*/ 273 h 339"/>
                  <a:gd name="T38" fmla="*/ 89 w 376"/>
                  <a:gd name="T39" fmla="*/ 228 h 339"/>
                  <a:gd name="T40" fmla="*/ 48 w 376"/>
                  <a:gd name="T41" fmla="*/ 172 h 339"/>
                  <a:gd name="T42" fmla="*/ 22 w 376"/>
                  <a:gd name="T43" fmla="*/ 110 h 339"/>
                  <a:gd name="T44" fmla="*/ 19 w 376"/>
                  <a:gd name="T45" fmla="*/ 44 h 339"/>
                  <a:gd name="T46" fmla="*/ 25 w 376"/>
                  <a:gd name="T47" fmla="*/ 10 h 339"/>
                  <a:gd name="T48" fmla="*/ 25 w 376"/>
                  <a:gd name="T49" fmla="*/ 2 h 339"/>
                  <a:gd name="T50" fmla="*/ 12 w 376"/>
                  <a:gd name="T51" fmla="*/ 0 h 339"/>
                  <a:gd name="T52" fmla="*/ 8 w 376"/>
                  <a:gd name="T53" fmla="*/ 6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6" h="339">
                    <a:moveTo>
                      <a:pt x="8" y="6"/>
                    </a:moveTo>
                    <a:lnTo>
                      <a:pt x="4" y="24"/>
                    </a:lnTo>
                    <a:lnTo>
                      <a:pt x="0" y="59"/>
                    </a:lnTo>
                    <a:lnTo>
                      <a:pt x="6" y="112"/>
                    </a:lnTo>
                    <a:lnTo>
                      <a:pt x="31" y="180"/>
                    </a:lnTo>
                    <a:lnTo>
                      <a:pt x="76" y="239"/>
                    </a:lnTo>
                    <a:lnTo>
                      <a:pt x="131" y="287"/>
                    </a:lnTo>
                    <a:lnTo>
                      <a:pt x="196" y="322"/>
                    </a:lnTo>
                    <a:lnTo>
                      <a:pt x="266" y="339"/>
                    </a:lnTo>
                    <a:lnTo>
                      <a:pt x="319" y="337"/>
                    </a:lnTo>
                    <a:lnTo>
                      <a:pt x="354" y="328"/>
                    </a:lnTo>
                    <a:lnTo>
                      <a:pt x="371" y="321"/>
                    </a:lnTo>
                    <a:lnTo>
                      <a:pt x="376" y="316"/>
                    </a:lnTo>
                    <a:lnTo>
                      <a:pt x="372" y="304"/>
                    </a:lnTo>
                    <a:lnTo>
                      <a:pt x="366" y="304"/>
                    </a:lnTo>
                    <a:lnTo>
                      <a:pt x="333" y="317"/>
                    </a:lnTo>
                    <a:lnTo>
                      <a:pt x="267" y="321"/>
                    </a:lnTo>
                    <a:lnTo>
                      <a:pt x="203" y="306"/>
                    </a:lnTo>
                    <a:lnTo>
                      <a:pt x="142" y="273"/>
                    </a:lnTo>
                    <a:lnTo>
                      <a:pt x="89" y="228"/>
                    </a:lnTo>
                    <a:lnTo>
                      <a:pt x="48" y="172"/>
                    </a:lnTo>
                    <a:lnTo>
                      <a:pt x="22" y="110"/>
                    </a:lnTo>
                    <a:lnTo>
                      <a:pt x="19" y="44"/>
                    </a:lnTo>
                    <a:lnTo>
                      <a:pt x="25" y="10"/>
                    </a:lnTo>
                    <a:lnTo>
                      <a:pt x="25" y="2"/>
                    </a:lnTo>
                    <a:lnTo>
                      <a:pt x="12" y="0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9872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86">
                <a:extLst>
                  <a:ext uri="{FF2B5EF4-FFF2-40B4-BE49-F238E27FC236}">
                    <a16:creationId xmlns:a16="http://schemas.microsoft.com/office/drawing/2014/main" id="{4590B7C8-D9AC-C590-CF27-05A4EEAC8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2588" y="565150"/>
                <a:ext cx="1235075" cy="1344613"/>
              </a:xfrm>
              <a:custGeom>
                <a:avLst/>
                <a:gdLst>
                  <a:gd name="T0" fmla="*/ 113 w 3115"/>
                  <a:gd name="T1" fmla="*/ 3390 h 3390"/>
                  <a:gd name="T2" fmla="*/ 82 w 3115"/>
                  <a:gd name="T3" fmla="*/ 3386 h 3390"/>
                  <a:gd name="T4" fmla="*/ 25 w 3115"/>
                  <a:gd name="T5" fmla="*/ 3364 h 3390"/>
                  <a:gd name="T6" fmla="*/ 0 w 3115"/>
                  <a:gd name="T7" fmla="*/ 3346 h 3390"/>
                  <a:gd name="T8" fmla="*/ 3115 w 3115"/>
                  <a:gd name="T9" fmla="*/ 0 h 3390"/>
                  <a:gd name="T10" fmla="*/ 2201 w 3115"/>
                  <a:gd name="T11" fmla="*/ 1036 h 3390"/>
                  <a:gd name="T12" fmla="*/ 113 w 3115"/>
                  <a:gd name="T13" fmla="*/ 3390 h 3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5" h="3390">
                    <a:moveTo>
                      <a:pt x="113" y="3390"/>
                    </a:moveTo>
                    <a:lnTo>
                      <a:pt x="82" y="3386"/>
                    </a:lnTo>
                    <a:lnTo>
                      <a:pt x="25" y="3364"/>
                    </a:lnTo>
                    <a:lnTo>
                      <a:pt x="0" y="3346"/>
                    </a:lnTo>
                    <a:lnTo>
                      <a:pt x="3115" y="0"/>
                    </a:lnTo>
                    <a:lnTo>
                      <a:pt x="2201" y="1036"/>
                    </a:lnTo>
                    <a:lnTo>
                      <a:pt x="113" y="3390"/>
                    </a:lnTo>
                    <a:close/>
                  </a:path>
                </a:pathLst>
              </a:custGeom>
              <a:solidFill>
                <a:srgbClr val="9719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7">
                <a:extLst>
                  <a:ext uri="{FF2B5EF4-FFF2-40B4-BE49-F238E27FC236}">
                    <a16:creationId xmlns:a16="http://schemas.microsoft.com/office/drawing/2014/main" id="{416F2A0A-01FF-B838-8D3D-FBA6F52EC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838" y="2265363"/>
                <a:ext cx="115888" cy="84138"/>
              </a:xfrm>
              <a:custGeom>
                <a:avLst/>
                <a:gdLst>
                  <a:gd name="T0" fmla="*/ 86 w 290"/>
                  <a:gd name="T1" fmla="*/ 210 h 210"/>
                  <a:gd name="T2" fmla="*/ 66 w 290"/>
                  <a:gd name="T3" fmla="*/ 209 h 210"/>
                  <a:gd name="T4" fmla="*/ 35 w 290"/>
                  <a:gd name="T5" fmla="*/ 199 h 210"/>
                  <a:gd name="T6" fmla="*/ 5 w 290"/>
                  <a:gd name="T7" fmla="*/ 178 h 210"/>
                  <a:gd name="T8" fmla="*/ 0 w 290"/>
                  <a:gd name="T9" fmla="*/ 174 h 210"/>
                  <a:gd name="T10" fmla="*/ 162 w 290"/>
                  <a:gd name="T11" fmla="*/ 0 h 210"/>
                  <a:gd name="T12" fmla="*/ 192 w 290"/>
                  <a:gd name="T13" fmla="*/ 21 h 210"/>
                  <a:gd name="T14" fmla="*/ 255 w 290"/>
                  <a:gd name="T15" fmla="*/ 52 h 210"/>
                  <a:gd name="T16" fmla="*/ 290 w 290"/>
                  <a:gd name="T17" fmla="*/ 60 h 210"/>
                  <a:gd name="T18" fmla="*/ 213 w 290"/>
                  <a:gd name="T19" fmla="*/ 144 h 210"/>
                  <a:gd name="T20" fmla="*/ 183 w 290"/>
                  <a:gd name="T21" fmla="*/ 172 h 210"/>
                  <a:gd name="T22" fmla="*/ 156 w 290"/>
                  <a:gd name="T23" fmla="*/ 191 h 210"/>
                  <a:gd name="T24" fmla="*/ 108 w 290"/>
                  <a:gd name="T25" fmla="*/ 209 h 210"/>
                  <a:gd name="T26" fmla="*/ 86 w 290"/>
                  <a:gd name="T27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0" h="210">
                    <a:moveTo>
                      <a:pt x="86" y="210"/>
                    </a:moveTo>
                    <a:lnTo>
                      <a:pt x="66" y="209"/>
                    </a:lnTo>
                    <a:lnTo>
                      <a:pt x="35" y="199"/>
                    </a:lnTo>
                    <a:lnTo>
                      <a:pt x="5" y="178"/>
                    </a:lnTo>
                    <a:lnTo>
                      <a:pt x="0" y="174"/>
                    </a:lnTo>
                    <a:lnTo>
                      <a:pt x="162" y="0"/>
                    </a:lnTo>
                    <a:lnTo>
                      <a:pt x="192" y="21"/>
                    </a:lnTo>
                    <a:lnTo>
                      <a:pt x="255" y="52"/>
                    </a:lnTo>
                    <a:lnTo>
                      <a:pt x="290" y="60"/>
                    </a:lnTo>
                    <a:lnTo>
                      <a:pt x="213" y="144"/>
                    </a:lnTo>
                    <a:lnTo>
                      <a:pt x="183" y="172"/>
                    </a:lnTo>
                    <a:lnTo>
                      <a:pt x="156" y="191"/>
                    </a:lnTo>
                    <a:lnTo>
                      <a:pt x="108" y="209"/>
                    </a:lnTo>
                    <a:lnTo>
                      <a:pt x="86" y="210"/>
                    </a:lnTo>
                    <a:close/>
                  </a:path>
                </a:pathLst>
              </a:custGeom>
              <a:solidFill>
                <a:srgbClr val="B48B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88">
                <a:extLst>
                  <a:ext uri="{FF2B5EF4-FFF2-40B4-BE49-F238E27FC236}">
                    <a16:creationId xmlns:a16="http://schemas.microsoft.com/office/drawing/2014/main" id="{E16128B9-D98E-B247-DD63-827CC19E8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2241550"/>
                <a:ext cx="66675" cy="41275"/>
              </a:xfrm>
              <a:custGeom>
                <a:avLst/>
                <a:gdLst>
                  <a:gd name="T0" fmla="*/ 131 w 171"/>
                  <a:gd name="T1" fmla="*/ 105 h 105"/>
                  <a:gd name="T2" fmla="*/ 96 w 171"/>
                  <a:gd name="T3" fmla="*/ 98 h 105"/>
                  <a:gd name="T4" fmla="*/ 30 w 171"/>
                  <a:gd name="T5" fmla="*/ 68 h 105"/>
                  <a:gd name="T6" fmla="*/ 0 w 171"/>
                  <a:gd name="T7" fmla="*/ 47 h 105"/>
                  <a:gd name="T8" fmla="*/ 45 w 171"/>
                  <a:gd name="T9" fmla="*/ 0 h 105"/>
                  <a:gd name="T10" fmla="*/ 74 w 171"/>
                  <a:gd name="T11" fmla="*/ 20 h 105"/>
                  <a:gd name="T12" fmla="*/ 137 w 171"/>
                  <a:gd name="T13" fmla="*/ 51 h 105"/>
                  <a:gd name="T14" fmla="*/ 171 w 171"/>
                  <a:gd name="T15" fmla="*/ 60 h 105"/>
                  <a:gd name="T16" fmla="*/ 150 w 171"/>
                  <a:gd name="T17" fmla="*/ 84 h 105"/>
                  <a:gd name="T18" fmla="*/ 131 w 171"/>
                  <a:gd name="T1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1" h="105">
                    <a:moveTo>
                      <a:pt x="131" y="105"/>
                    </a:moveTo>
                    <a:lnTo>
                      <a:pt x="96" y="98"/>
                    </a:lnTo>
                    <a:lnTo>
                      <a:pt x="30" y="68"/>
                    </a:lnTo>
                    <a:lnTo>
                      <a:pt x="0" y="47"/>
                    </a:lnTo>
                    <a:lnTo>
                      <a:pt x="45" y="0"/>
                    </a:lnTo>
                    <a:lnTo>
                      <a:pt x="74" y="20"/>
                    </a:lnTo>
                    <a:lnTo>
                      <a:pt x="137" y="51"/>
                    </a:lnTo>
                    <a:lnTo>
                      <a:pt x="171" y="60"/>
                    </a:lnTo>
                    <a:lnTo>
                      <a:pt x="150" y="84"/>
                    </a:lnTo>
                    <a:lnTo>
                      <a:pt x="131" y="105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89">
                <a:extLst>
                  <a:ext uri="{FF2B5EF4-FFF2-40B4-BE49-F238E27FC236}">
                    <a16:creationId xmlns:a16="http://schemas.microsoft.com/office/drawing/2014/main" id="{6ECF46FA-147D-343D-8242-02CDAADBB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1913" y="2216150"/>
                <a:ext cx="68263" cy="42863"/>
              </a:xfrm>
              <a:custGeom>
                <a:avLst/>
                <a:gdLst>
                  <a:gd name="T0" fmla="*/ 128 w 171"/>
                  <a:gd name="T1" fmla="*/ 109 h 109"/>
                  <a:gd name="T2" fmla="*/ 94 w 171"/>
                  <a:gd name="T3" fmla="*/ 101 h 109"/>
                  <a:gd name="T4" fmla="*/ 30 w 171"/>
                  <a:gd name="T5" fmla="*/ 71 h 109"/>
                  <a:gd name="T6" fmla="*/ 0 w 171"/>
                  <a:gd name="T7" fmla="*/ 51 h 109"/>
                  <a:gd name="T8" fmla="*/ 46 w 171"/>
                  <a:gd name="T9" fmla="*/ 0 h 109"/>
                  <a:gd name="T10" fmla="*/ 75 w 171"/>
                  <a:gd name="T11" fmla="*/ 22 h 109"/>
                  <a:gd name="T12" fmla="*/ 137 w 171"/>
                  <a:gd name="T13" fmla="*/ 53 h 109"/>
                  <a:gd name="T14" fmla="*/ 171 w 171"/>
                  <a:gd name="T15" fmla="*/ 62 h 109"/>
                  <a:gd name="T16" fmla="*/ 149 w 171"/>
                  <a:gd name="T17" fmla="*/ 87 h 109"/>
                  <a:gd name="T18" fmla="*/ 128 w 171"/>
                  <a:gd name="T1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1" h="109">
                    <a:moveTo>
                      <a:pt x="128" y="109"/>
                    </a:moveTo>
                    <a:lnTo>
                      <a:pt x="94" y="101"/>
                    </a:lnTo>
                    <a:lnTo>
                      <a:pt x="30" y="71"/>
                    </a:lnTo>
                    <a:lnTo>
                      <a:pt x="0" y="51"/>
                    </a:lnTo>
                    <a:lnTo>
                      <a:pt x="46" y="0"/>
                    </a:lnTo>
                    <a:lnTo>
                      <a:pt x="75" y="22"/>
                    </a:lnTo>
                    <a:lnTo>
                      <a:pt x="137" y="53"/>
                    </a:lnTo>
                    <a:lnTo>
                      <a:pt x="171" y="62"/>
                    </a:lnTo>
                    <a:lnTo>
                      <a:pt x="149" y="87"/>
                    </a:lnTo>
                    <a:lnTo>
                      <a:pt x="128" y="109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90">
                <a:extLst>
                  <a:ext uri="{FF2B5EF4-FFF2-40B4-BE49-F238E27FC236}">
                    <a16:creationId xmlns:a16="http://schemas.microsoft.com/office/drawing/2014/main" id="{CA47B86D-0CBC-D613-C116-32A419A02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725" y="2192338"/>
                <a:ext cx="65088" cy="42863"/>
              </a:xfrm>
              <a:custGeom>
                <a:avLst/>
                <a:gdLst>
                  <a:gd name="T0" fmla="*/ 126 w 167"/>
                  <a:gd name="T1" fmla="*/ 109 h 109"/>
                  <a:gd name="T2" fmla="*/ 93 w 167"/>
                  <a:gd name="T3" fmla="*/ 101 h 109"/>
                  <a:gd name="T4" fmla="*/ 29 w 167"/>
                  <a:gd name="T5" fmla="*/ 70 h 109"/>
                  <a:gd name="T6" fmla="*/ 0 w 167"/>
                  <a:gd name="T7" fmla="*/ 49 h 109"/>
                  <a:gd name="T8" fmla="*/ 46 w 167"/>
                  <a:gd name="T9" fmla="*/ 0 h 109"/>
                  <a:gd name="T10" fmla="*/ 74 w 167"/>
                  <a:gd name="T11" fmla="*/ 21 h 109"/>
                  <a:gd name="T12" fmla="*/ 135 w 167"/>
                  <a:gd name="T13" fmla="*/ 53 h 109"/>
                  <a:gd name="T14" fmla="*/ 167 w 167"/>
                  <a:gd name="T15" fmla="*/ 62 h 109"/>
                  <a:gd name="T16" fmla="*/ 147 w 167"/>
                  <a:gd name="T17" fmla="*/ 86 h 109"/>
                  <a:gd name="T18" fmla="*/ 126 w 167"/>
                  <a:gd name="T1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09">
                    <a:moveTo>
                      <a:pt x="126" y="109"/>
                    </a:moveTo>
                    <a:lnTo>
                      <a:pt x="93" y="101"/>
                    </a:lnTo>
                    <a:lnTo>
                      <a:pt x="29" y="70"/>
                    </a:lnTo>
                    <a:lnTo>
                      <a:pt x="0" y="49"/>
                    </a:lnTo>
                    <a:lnTo>
                      <a:pt x="46" y="0"/>
                    </a:lnTo>
                    <a:lnTo>
                      <a:pt x="74" y="21"/>
                    </a:lnTo>
                    <a:lnTo>
                      <a:pt x="135" y="53"/>
                    </a:lnTo>
                    <a:lnTo>
                      <a:pt x="167" y="62"/>
                    </a:lnTo>
                    <a:lnTo>
                      <a:pt x="147" y="86"/>
                    </a:lnTo>
                    <a:lnTo>
                      <a:pt x="126" y="109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91">
                <a:extLst>
                  <a:ext uri="{FF2B5EF4-FFF2-40B4-BE49-F238E27FC236}">
                    <a16:creationId xmlns:a16="http://schemas.microsoft.com/office/drawing/2014/main" id="{999C032D-B8DD-B6CA-BFA4-52220C10A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003425"/>
                <a:ext cx="215900" cy="207963"/>
              </a:xfrm>
              <a:custGeom>
                <a:avLst/>
                <a:gdLst>
                  <a:gd name="T0" fmla="*/ 125 w 546"/>
                  <a:gd name="T1" fmla="*/ 525 h 525"/>
                  <a:gd name="T2" fmla="*/ 92 w 546"/>
                  <a:gd name="T3" fmla="*/ 516 h 525"/>
                  <a:gd name="T4" fmla="*/ 29 w 546"/>
                  <a:gd name="T5" fmla="*/ 486 h 525"/>
                  <a:gd name="T6" fmla="*/ 0 w 546"/>
                  <a:gd name="T7" fmla="*/ 464 h 525"/>
                  <a:gd name="T8" fmla="*/ 433 w 546"/>
                  <a:gd name="T9" fmla="*/ 0 h 525"/>
                  <a:gd name="T10" fmla="*/ 459 w 546"/>
                  <a:gd name="T11" fmla="*/ 20 h 525"/>
                  <a:gd name="T12" fmla="*/ 516 w 546"/>
                  <a:gd name="T13" fmla="*/ 48 h 525"/>
                  <a:gd name="T14" fmla="*/ 546 w 546"/>
                  <a:gd name="T15" fmla="*/ 56 h 525"/>
                  <a:gd name="T16" fmla="*/ 310 w 546"/>
                  <a:gd name="T17" fmla="*/ 319 h 525"/>
                  <a:gd name="T18" fmla="*/ 125 w 546"/>
                  <a:gd name="T19" fmla="*/ 525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6" h="525">
                    <a:moveTo>
                      <a:pt x="125" y="525"/>
                    </a:moveTo>
                    <a:lnTo>
                      <a:pt x="92" y="516"/>
                    </a:lnTo>
                    <a:lnTo>
                      <a:pt x="29" y="486"/>
                    </a:lnTo>
                    <a:lnTo>
                      <a:pt x="0" y="464"/>
                    </a:lnTo>
                    <a:lnTo>
                      <a:pt x="433" y="0"/>
                    </a:lnTo>
                    <a:lnTo>
                      <a:pt x="459" y="20"/>
                    </a:lnTo>
                    <a:lnTo>
                      <a:pt x="516" y="48"/>
                    </a:lnTo>
                    <a:lnTo>
                      <a:pt x="546" y="56"/>
                    </a:lnTo>
                    <a:lnTo>
                      <a:pt x="310" y="319"/>
                    </a:lnTo>
                    <a:lnTo>
                      <a:pt x="125" y="525"/>
                    </a:lnTo>
                    <a:close/>
                  </a:path>
                </a:pathLst>
              </a:custGeom>
              <a:solidFill>
                <a:srgbClr val="B48B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92">
                <a:extLst>
                  <a:ext uri="{FF2B5EF4-FFF2-40B4-BE49-F238E27FC236}">
                    <a16:creationId xmlns:a16="http://schemas.microsoft.com/office/drawing/2014/main" id="{7162EC54-2924-3C6F-7AEA-87F7DF600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978025"/>
                <a:ext cx="61913" cy="41275"/>
              </a:xfrm>
              <a:custGeom>
                <a:avLst/>
                <a:gdLst>
                  <a:gd name="T0" fmla="*/ 115 w 157"/>
                  <a:gd name="T1" fmla="*/ 102 h 102"/>
                  <a:gd name="T2" fmla="*/ 85 w 157"/>
                  <a:gd name="T3" fmla="*/ 96 h 102"/>
                  <a:gd name="T4" fmla="*/ 27 w 157"/>
                  <a:gd name="T5" fmla="*/ 69 h 102"/>
                  <a:gd name="T6" fmla="*/ 0 w 157"/>
                  <a:gd name="T7" fmla="*/ 49 h 102"/>
                  <a:gd name="T8" fmla="*/ 45 w 157"/>
                  <a:gd name="T9" fmla="*/ 0 h 102"/>
                  <a:gd name="T10" fmla="*/ 71 w 157"/>
                  <a:gd name="T11" fmla="*/ 19 h 102"/>
                  <a:gd name="T12" fmla="*/ 128 w 157"/>
                  <a:gd name="T13" fmla="*/ 48 h 102"/>
                  <a:gd name="T14" fmla="*/ 157 w 157"/>
                  <a:gd name="T15" fmla="*/ 54 h 102"/>
                  <a:gd name="T16" fmla="*/ 136 w 157"/>
                  <a:gd name="T17" fmla="*/ 79 h 102"/>
                  <a:gd name="T18" fmla="*/ 115 w 157"/>
                  <a:gd name="T1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02">
                    <a:moveTo>
                      <a:pt x="115" y="102"/>
                    </a:moveTo>
                    <a:lnTo>
                      <a:pt x="85" y="96"/>
                    </a:lnTo>
                    <a:lnTo>
                      <a:pt x="27" y="69"/>
                    </a:lnTo>
                    <a:lnTo>
                      <a:pt x="0" y="49"/>
                    </a:lnTo>
                    <a:lnTo>
                      <a:pt x="45" y="0"/>
                    </a:lnTo>
                    <a:lnTo>
                      <a:pt x="71" y="19"/>
                    </a:lnTo>
                    <a:lnTo>
                      <a:pt x="128" y="48"/>
                    </a:lnTo>
                    <a:lnTo>
                      <a:pt x="157" y="54"/>
                    </a:lnTo>
                    <a:lnTo>
                      <a:pt x="136" y="79"/>
                    </a:lnTo>
                    <a:lnTo>
                      <a:pt x="115" y="102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3">
                <a:extLst>
                  <a:ext uri="{FF2B5EF4-FFF2-40B4-BE49-F238E27FC236}">
                    <a16:creationId xmlns:a16="http://schemas.microsoft.com/office/drawing/2014/main" id="{A9E0D41A-95EB-D140-B40F-EFF28367B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388" y="1957388"/>
                <a:ext cx="60325" cy="36513"/>
              </a:xfrm>
              <a:custGeom>
                <a:avLst/>
                <a:gdLst>
                  <a:gd name="T0" fmla="*/ 114 w 150"/>
                  <a:gd name="T1" fmla="*/ 94 h 94"/>
                  <a:gd name="T2" fmla="*/ 84 w 150"/>
                  <a:gd name="T3" fmla="*/ 89 h 94"/>
                  <a:gd name="T4" fmla="*/ 27 w 150"/>
                  <a:gd name="T5" fmla="*/ 61 h 94"/>
                  <a:gd name="T6" fmla="*/ 0 w 150"/>
                  <a:gd name="T7" fmla="*/ 42 h 94"/>
                  <a:gd name="T8" fmla="*/ 40 w 150"/>
                  <a:gd name="T9" fmla="*/ 0 h 94"/>
                  <a:gd name="T10" fmla="*/ 65 w 150"/>
                  <a:gd name="T11" fmla="*/ 19 h 94"/>
                  <a:gd name="T12" fmla="*/ 120 w 150"/>
                  <a:gd name="T13" fmla="*/ 47 h 94"/>
                  <a:gd name="T14" fmla="*/ 150 w 150"/>
                  <a:gd name="T15" fmla="*/ 54 h 94"/>
                  <a:gd name="T16" fmla="*/ 132 w 150"/>
                  <a:gd name="T17" fmla="*/ 74 h 94"/>
                  <a:gd name="T18" fmla="*/ 114 w 150"/>
                  <a:gd name="T19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0" h="94">
                    <a:moveTo>
                      <a:pt x="114" y="94"/>
                    </a:moveTo>
                    <a:lnTo>
                      <a:pt x="84" y="89"/>
                    </a:lnTo>
                    <a:lnTo>
                      <a:pt x="27" y="61"/>
                    </a:lnTo>
                    <a:lnTo>
                      <a:pt x="0" y="42"/>
                    </a:lnTo>
                    <a:lnTo>
                      <a:pt x="40" y="0"/>
                    </a:lnTo>
                    <a:lnTo>
                      <a:pt x="65" y="19"/>
                    </a:lnTo>
                    <a:lnTo>
                      <a:pt x="120" y="47"/>
                    </a:lnTo>
                    <a:lnTo>
                      <a:pt x="150" y="54"/>
                    </a:lnTo>
                    <a:lnTo>
                      <a:pt x="132" y="74"/>
                    </a:lnTo>
                    <a:lnTo>
                      <a:pt x="114" y="9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94">
                <a:extLst>
                  <a:ext uri="{FF2B5EF4-FFF2-40B4-BE49-F238E27FC236}">
                    <a16:creationId xmlns:a16="http://schemas.microsoft.com/office/drawing/2014/main" id="{D8BDE4CF-09DF-CAF1-CE7D-0C6853FE9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7025" y="1892300"/>
                <a:ext cx="100013" cy="79375"/>
              </a:xfrm>
              <a:custGeom>
                <a:avLst/>
                <a:gdLst>
                  <a:gd name="T0" fmla="*/ 111 w 250"/>
                  <a:gd name="T1" fmla="*/ 198 h 198"/>
                  <a:gd name="T2" fmla="*/ 83 w 250"/>
                  <a:gd name="T3" fmla="*/ 193 h 198"/>
                  <a:gd name="T4" fmla="*/ 26 w 250"/>
                  <a:gd name="T5" fmla="*/ 166 h 198"/>
                  <a:gd name="T6" fmla="*/ 0 w 250"/>
                  <a:gd name="T7" fmla="*/ 148 h 198"/>
                  <a:gd name="T8" fmla="*/ 137 w 250"/>
                  <a:gd name="T9" fmla="*/ 0 h 198"/>
                  <a:gd name="T10" fmla="*/ 162 w 250"/>
                  <a:gd name="T11" fmla="*/ 18 h 198"/>
                  <a:gd name="T12" fmla="*/ 219 w 250"/>
                  <a:gd name="T13" fmla="*/ 40 h 198"/>
                  <a:gd name="T14" fmla="*/ 250 w 250"/>
                  <a:gd name="T15" fmla="*/ 44 h 198"/>
                  <a:gd name="T16" fmla="*/ 180 w 250"/>
                  <a:gd name="T17" fmla="*/ 122 h 198"/>
                  <a:gd name="T18" fmla="*/ 111 w 250"/>
                  <a:gd name="T1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98">
                    <a:moveTo>
                      <a:pt x="111" y="198"/>
                    </a:moveTo>
                    <a:lnTo>
                      <a:pt x="83" y="193"/>
                    </a:lnTo>
                    <a:lnTo>
                      <a:pt x="26" y="166"/>
                    </a:lnTo>
                    <a:lnTo>
                      <a:pt x="0" y="148"/>
                    </a:lnTo>
                    <a:lnTo>
                      <a:pt x="137" y="0"/>
                    </a:lnTo>
                    <a:lnTo>
                      <a:pt x="162" y="18"/>
                    </a:lnTo>
                    <a:lnTo>
                      <a:pt x="219" y="40"/>
                    </a:lnTo>
                    <a:lnTo>
                      <a:pt x="250" y="44"/>
                    </a:lnTo>
                    <a:lnTo>
                      <a:pt x="180" y="122"/>
                    </a:lnTo>
                    <a:lnTo>
                      <a:pt x="111" y="198"/>
                    </a:lnTo>
                    <a:close/>
                  </a:path>
                </a:pathLst>
              </a:custGeom>
              <a:solidFill>
                <a:srgbClr val="B48B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95">
                <a:extLst>
                  <a:ext uri="{FF2B5EF4-FFF2-40B4-BE49-F238E27FC236}">
                    <a16:creationId xmlns:a16="http://schemas.microsoft.com/office/drawing/2014/main" id="{29E6A618-C6CD-79BF-FD44-0CA72B7FA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2263" y="1951038"/>
                <a:ext cx="49213" cy="26988"/>
              </a:xfrm>
              <a:custGeom>
                <a:avLst/>
                <a:gdLst>
                  <a:gd name="T0" fmla="*/ 110 w 123"/>
                  <a:gd name="T1" fmla="*/ 66 h 66"/>
                  <a:gd name="T2" fmla="*/ 80 w 123"/>
                  <a:gd name="T3" fmla="*/ 59 h 66"/>
                  <a:gd name="T4" fmla="*/ 25 w 123"/>
                  <a:gd name="T5" fmla="*/ 31 h 66"/>
                  <a:gd name="T6" fmla="*/ 0 w 123"/>
                  <a:gd name="T7" fmla="*/ 12 h 66"/>
                  <a:gd name="T8" fmla="*/ 12 w 123"/>
                  <a:gd name="T9" fmla="*/ 0 h 66"/>
                  <a:gd name="T10" fmla="*/ 38 w 123"/>
                  <a:gd name="T11" fmla="*/ 18 h 66"/>
                  <a:gd name="T12" fmla="*/ 95 w 123"/>
                  <a:gd name="T13" fmla="*/ 45 h 66"/>
                  <a:gd name="T14" fmla="*/ 123 w 123"/>
                  <a:gd name="T15" fmla="*/ 50 h 66"/>
                  <a:gd name="T16" fmla="*/ 117 w 123"/>
                  <a:gd name="T17" fmla="*/ 58 h 66"/>
                  <a:gd name="T18" fmla="*/ 110 w 123"/>
                  <a:gd name="T1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66">
                    <a:moveTo>
                      <a:pt x="110" y="66"/>
                    </a:moveTo>
                    <a:lnTo>
                      <a:pt x="80" y="59"/>
                    </a:lnTo>
                    <a:lnTo>
                      <a:pt x="25" y="31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38" y="18"/>
                    </a:lnTo>
                    <a:lnTo>
                      <a:pt x="95" y="45"/>
                    </a:lnTo>
                    <a:lnTo>
                      <a:pt x="123" y="50"/>
                    </a:lnTo>
                    <a:lnTo>
                      <a:pt x="117" y="58"/>
                    </a:lnTo>
                    <a:lnTo>
                      <a:pt x="110" y="66"/>
                    </a:lnTo>
                    <a:close/>
                  </a:path>
                </a:pathLst>
              </a:custGeom>
              <a:solidFill>
                <a:srgbClr val="77592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96">
                <a:extLst>
                  <a:ext uri="{FF2B5EF4-FFF2-40B4-BE49-F238E27FC236}">
                    <a16:creationId xmlns:a16="http://schemas.microsoft.com/office/drawing/2014/main" id="{4DE3C4DE-AB37-DDAD-139C-FAB387650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1625" y="1973263"/>
                <a:ext cx="50800" cy="26988"/>
              </a:xfrm>
              <a:custGeom>
                <a:avLst/>
                <a:gdLst>
                  <a:gd name="T0" fmla="*/ 112 w 126"/>
                  <a:gd name="T1" fmla="*/ 67 h 67"/>
                  <a:gd name="T2" fmla="*/ 83 w 126"/>
                  <a:gd name="T3" fmla="*/ 61 h 67"/>
                  <a:gd name="T4" fmla="*/ 26 w 126"/>
                  <a:gd name="T5" fmla="*/ 32 h 67"/>
                  <a:gd name="T6" fmla="*/ 0 w 126"/>
                  <a:gd name="T7" fmla="*/ 13 h 67"/>
                  <a:gd name="T8" fmla="*/ 12 w 126"/>
                  <a:gd name="T9" fmla="*/ 0 h 67"/>
                  <a:gd name="T10" fmla="*/ 39 w 126"/>
                  <a:gd name="T11" fmla="*/ 19 h 67"/>
                  <a:gd name="T12" fmla="*/ 96 w 126"/>
                  <a:gd name="T13" fmla="*/ 47 h 67"/>
                  <a:gd name="T14" fmla="*/ 126 w 126"/>
                  <a:gd name="T15" fmla="*/ 52 h 67"/>
                  <a:gd name="T16" fmla="*/ 119 w 126"/>
                  <a:gd name="T17" fmla="*/ 60 h 67"/>
                  <a:gd name="T18" fmla="*/ 112 w 126"/>
                  <a:gd name="T1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67">
                    <a:moveTo>
                      <a:pt x="112" y="67"/>
                    </a:moveTo>
                    <a:lnTo>
                      <a:pt x="83" y="61"/>
                    </a:lnTo>
                    <a:lnTo>
                      <a:pt x="26" y="32"/>
                    </a:lnTo>
                    <a:lnTo>
                      <a:pt x="0" y="13"/>
                    </a:lnTo>
                    <a:lnTo>
                      <a:pt x="12" y="0"/>
                    </a:lnTo>
                    <a:lnTo>
                      <a:pt x="39" y="19"/>
                    </a:lnTo>
                    <a:lnTo>
                      <a:pt x="96" y="47"/>
                    </a:lnTo>
                    <a:lnTo>
                      <a:pt x="126" y="52"/>
                    </a:lnTo>
                    <a:lnTo>
                      <a:pt x="119" y="60"/>
                    </a:lnTo>
                    <a:lnTo>
                      <a:pt x="112" y="67"/>
                    </a:lnTo>
                    <a:close/>
                  </a:path>
                </a:pathLst>
              </a:custGeom>
              <a:solidFill>
                <a:srgbClr val="77592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97">
                <a:extLst>
                  <a:ext uri="{FF2B5EF4-FFF2-40B4-BE49-F238E27FC236}">
                    <a16:creationId xmlns:a16="http://schemas.microsoft.com/office/drawing/2014/main" id="{349A47EC-E765-83EE-7D0C-610DE0E0B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9400" y="1998663"/>
                <a:ext cx="50800" cy="26988"/>
              </a:xfrm>
              <a:custGeom>
                <a:avLst/>
                <a:gdLst>
                  <a:gd name="T0" fmla="*/ 113 w 127"/>
                  <a:gd name="T1" fmla="*/ 69 h 69"/>
                  <a:gd name="T2" fmla="*/ 83 w 127"/>
                  <a:gd name="T3" fmla="*/ 61 h 69"/>
                  <a:gd name="T4" fmla="*/ 26 w 127"/>
                  <a:gd name="T5" fmla="*/ 33 h 69"/>
                  <a:gd name="T6" fmla="*/ 0 w 127"/>
                  <a:gd name="T7" fmla="*/ 13 h 69"/>
                  <a:gd name="T8" fmla="*/ 12 w 127"/>
                  <a:gd name="T9" fmla="*/ 0 h 69"/>
                  <a:gd name="T10" fmla="*/ 39 w 127"/>
                  <a:gd name="T11" fmla="*/ 20 h 69"/>
                  <a:gd name="T12" fmla="*/ 97 w 127"/>
                  <a:gd name="T13" fmla="*/ 47 h 69"/>
                  <a:gd name="T14" fmla="*/ 127 w 127"/>
                  <a:gd name="T15" fmla="*/ 53 h 69"/>
                  <a:gd name="T16" fmla="*/ 119 w 127"/>
                  <a:gd name="T17" fmla="*/ 61 h 69"/>
                  <a:gd name="T18" fmla="*/ 113 w 127"/>
                  <a:gd name="T1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7" h="69">
                    <a:moveTo>
                      <a:pt x="113" y="69"/>
                    </a:moveTo>
                    <a:lnTo>
                      <a:pt x="83" y="61"/>
                    </a:lnTo>
                    <a:lnTo>
                      <a:pt x="26" y="33"/>
                    </a:lnTo>
                    <a:lnTo>
                      <a:pt x="0" y="13"/>
                    </a:lnTo>
                    <a:lnTo>
                      <a:pt x="12" y="0"/>
                    </a:lnTo>
                    <a:lnTo>
                      <a:pt x="39" y="20"/>
                    </a:lnTo>
                    <a:lnTo>
                      <a:pt x="97" y="47"/>
                    </a:lnTo>
                    <a:lnTo>
                      <a:pt x="127" y="53"/>
                    </a:lnTo>
                    <a:lnTo>
                      <a:pt x="119" y="61"/>
                    </a:lnTo>
                    <a:lnTo>
                      <a:pt x="113" y="69"/>
                    </a:lnTo>
                    <a:close/>
                  </a:path>
                </a:pathLst>
              </a:custGeom>
              <a:solidFill>
                <a:srgbClr val="77592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98">
                <a:extLst>
                  <a:ext uri="{FF2B5EF4-FFF2-40B4-BE49-F238E27FC236}">
                    <a16:creationId xmlns:a16="http://schemas.microsoft.com/office/drawing/2014/main" id="{A082E9EA-B4FE-9796-034C-F7C12D669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188" y="2187575"/>
                <a:ext cx="53975" cy="30163"/>
              </a:xfrm>
              <a:custGeom>
                <a:avLst/>
                <a:gdLst>
                  <a:gd name="T0" fmla="*/ 121 w 136"/>
                  <a:gd name="T1" fmla="*/ 75 h 75"/>
                  <a:gd name="T2" fmla="*/ 89 w 136"/>
                  <a:gd name="T3" fmla="*/ 66 h 75"/>
                  <a:gd name="T4" fmla="*/ 28 w 136"/>
                  <a:gd name="T5" fmla="*/ 34 h 75"/>
                  <a:gd name="T6" fmla="*/ 0 w 136"/>
                  <a:gd name="T7" fmla="*/ 13 h 75"/>
                  <a:gd name="T8" fmla="*/ 11 w 136"/>
                  <a:gd name="T9" fmla="*/ 0 h 75"/>
                  <a:gd name="T10" fmla="*/ 40 w 136"/>
                  <a:gd name="T11" fmla="*/ 22 h 75"/>
                  <a:gd name="T12" fmla="*/ 103 w 136"/>
                  <a:gd name="T13" fmla="*/ 52 h 75"/>
                  <a:gd name="T14" fmla="*/ 136 w 136"/>
                  <a:gd name="T15" fmla="*/ 61 h 75"/>
                  <a:gd name="T16" fmla="*/ 128 w 136"/>
                  <a:gd name="T17" fmla="*/ 69 h 75"/>
                  <a:gd name="T18" fmla="*/ 121 w 136"/>
                  <a:gd name="T1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" h="75">
                    <a:moveTo>
                      <a:pt x="121" y="75"/>
                    </a:moveTo>
                    <a:lnTo>
                      <a:pt x="89" y="66"/>
                    </a:lnTo>
                    <a:lnTo>
                      <a:pt x="28" y="34"/>
                    </a:lnTo>
                    <a:lnTo>
                      <a:pt x="0" y="13"/>
                    </a:lnTo>
                    <a:lnTo>
                      <a:pt x="11" y="0"/>
                    </a:lnTo>
                    <a:lnTo>
                      <a:pt x="40" y="22"/>
                    </a:lnTo>
                    <a:lnTo>
                      <a:pt x="103" y="52"/>
                    </a:lnTo>
                    <a:lnTo>
                      <a:pt x="136" y="61"/>
                    </a:lnTo>
                    <a:lnTo>
                      <a:pt x="128" y="69"/>
                    </a:lnTo>
                    <a:lnTo>
                      <a:pt x="121" y="75"/>
                    </a:lnTo>
                    <a:close/>
                  </a:path>
                </a:pathLst>
              </a:custGeom>
              <a:solidFill>
                <a:srgbClr val="77592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99">
                <a:extLst>
                  <a:ext uri="{FF2B5EF4-FFF2-40B4-BE49-F238E27FC236}">
                    <a16:creationId xmlns:a16="http://schemas.microsoft.com/office/drawing/2014/main" id="{403317E7-C11E-4E46-E536-51764A745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963" y="2211388"/>
                <a:ext cx="53975" cy="30163"/>
              </a:xfrm>
              <a:custGeom>
                <a:avLst/>
                <a:gdLst>
                  <a:gd name="T0" fmla="*/ 125 w 138"/>
                  <a:gd name="T1" fmla="*/ 74 h 74"/>
                  <a:gd name="T2" fmla="*/ 91 w 138"/>
                  <a:gd name="T3" fmla="*/ 65 h 74"/>
                  <a:gd name="T4" fmla="*/ 29 w 138"/>
                  <a:gd name="T5" fmla="*/ 34 h 74"/>
                  <a:gd name="T6" fmla="*/ 0 w 138"/>
                  <a:gd name="T7" fmla="*/ 12 h 74"/>
                  <a:gd name="T8" fmla="*/ 12 w 138"/>
                  <a:gd name="T9" fmla="*/ 0 h 74"/>
                  <a:gd name="T10" fmla="*/ 41 w 138"/>
                  <a:gd name="T11" fmla="*/ 21 h 74"/>
                  <a:gd name="T12" fmla="*/ 105 w 138"/>
                  <a:gd name="T13" fmla="*/ 52 h 74"/>
                  <a:gd name="T14" fmla="*/ 138 w 138"/>
                  <a:gd name="T15" fmla="*/ 60 h 74"/>
                  <a:gd name="T16" fmla="*/ 131 w 138"/>
                  <a:gd name="T17" fmla="*/ 68 h 74"/>
                  <a:gd name="T18" fmla="*/ 125 w 138"/>
                  <a:gd name="T1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8" h="74">
                    <a:moveTo>
                      <a:pt x="125" y="74"/>
                    </a:moveTo>
                    <a:lnTo>
                      <a:pt x="91" y="65"/>
                    </a:lnTo>
                    <a:lnTo>
                      <a:pt x="29" y="34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41" y="21"/>
                    </a:lnTo>
                    <a:lnTo>
                      <a:pt x="105" y="52"/>
                    </a:lnTo>
                    <a:lnTo>
                      <a:pt x="138" y="60"/>
                    </a:lnTo>
                    <a:lnTo>
                      <a:pt x="131" y="68"/>
                    </a:lnTo>
                    <a:lnTo>
                      <a:pt x="125" y="74"/>
                    </a:lnTo>
                    <a:close/>
                  </a:path>
                </a:pathLst>
              </a:custGeom>
              <a:solidFill>
                <a:srgbClr val="77592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00">
                <a:extLst>
                  <a:ext uri="{FF2B5EF4-FFF2-40B4-BE49-F238E27FC236}">
                    <a16:creationId xmlns:a16="http://schemas.microsoft.com/office/drawing/2014/main" id="{2CC256A2-861C-3557-C620-2D2995472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150" y="2236788"/>
                <a:ext cx="55563" cy="28575"/>
              </a:xfrm>
              <a:custGeom>
                <a:avLst/>
                <a:gdLst>
                  <a:gd name="T0" fmla="*/ 126 w 140"/>
                  <a:gd name="T1" fmla="*/ 73 h 73"/>
                  <a:gd name="T2" fmla="*/ 92 w 140"/>
                  <a:gd name="T3" fmla="*/ 64 h 73"/>
                  <a:gd name="T4" fmla="*/ 29 w 140"/>
                  <a:gd name="T5" fmla="*/ 33 h 73"/>
                  <a:gd name="T6" fmla="*/ 0 w 140"/>
                  <a:gd name="T7" fmla="*/ 13 h 73"/>
                  <a:gd name="T8" fmla="*/ 12 w 140"/>
                  <a:gd name="T9" fmla="*/ 0 h 73"/>
                  <a:gd name="T10" fmla="*/ 42 w 140"/>
                  <a:gd name="T11" fmla="*/ 20 h 73"/>
                  <a:gd name="T12" fmla="*/ 106 w 140"/>
                  <a:gd name="T13" fmla="*/ 50 h 73"/>
                  <a:gd name="T14" fmla="*/ 140 w 140"/>
                  <a:gd name="T15" fmla="*/ 58 h 73"/>
                  <a:gd name="T16" fmla="*/ 134 w 140"/>
                  <a:gd name="T17" fmla="*/ 66 h 73"/>
                  <a:gd name="T18" fmla="*/ 126 w 140"/>
                  <a:gd name="T1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73">
                    <a:moveTo>
                      <a:pt x="126" y="73"/>
                    </a:moveTo>
                    <a:lnTo>
                      <a:pt x="92" y="64"/>
                    </a:lnTo>
                    <a:lnTo>
                      <a:pt x="29" y="33"/>
                    </a:lnTo>
                    <a:lnTo>
                      <a:pt x="0" y="13"/>
                    </a:lnTo>
                    <a:lnTo>
                      <a:pt x="12" y="0"/>
                    </a:lnTo>
                    <a:lnTo>
                      <a:pt x="42" y="20"/>
                    </a:lnTo>
                    <a:lnTo>
                      <a:pt x="106" y="50"/>
                    </a:lnTo>
                    <a:lnTo>
                      <a:pt x="140" y="58"/>
                    </a:lnTo>
                    <a:lnTo>
                      <a:pt x="134" y="66"/>
                    </a:lnTo>
                    <a:lnTo>
                      <a:pt x="126" y="73"/>
                    </a:lnTo>
                    <a:close/>
                  </a:path>
                </a:pathLst>
              </a:custGeom>
              <a:solidFill>
                <a:srgbClr val="77592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01">
                <a:extLst>
                  <a:ext uri="{FF2B5EF4-FFF2-40B4-BE49-F238E27FC236}">
                    <a16:creationId xmlns:a16="http://schemas.microsoft.com/office/drawing/2014/main" id="{C479E08B-5324-869B-174B-E142B3685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925" y="2260600"/>
                <a:ext cx="55563" cy="28575"/>
              </a:xfrm>
              <a:custGeom>
                <a:avLst/>
                <a:gdLst>
                  <a:gd name="T0" fmla="*/ 128 w 143"/>
                  <a:gd name="T1" fmla="*/ 73 h 73"/>
                  <a:gd name="T2" fmla="*/ 93 w 143"/>
                  <a:gd name="T3" fmla="*/ 65 h 73"/>
                  <a:gd name="T4" fmla="*/ 30 w 143"/>
                  <a:gd name="T5" fmla="*/ 34 h 73"/>
                  <a:gd name="T6" fmla="*/ 0 w 143"/>
                  <a:gd name="T7" fmla="*/ 13 h 73"/>
                  <a:gd name="T8" fmla="*/ 12 w 143"/>
                  <a:gd name="T9" fmla="*/ 0 h 73"/>
                  <a:gd name="T10" fmla="*/ 42 w 143"/>
                  <a:gd name="T11" fmla="*/ 21 h 73"/>
                  <a:gd name="T12" fmla="*/ 108 w 143"/>
                  <a:gd name="T13" fmla="*/ 51 h 73"/>
                  <a:gd name="T14" fmla="*/ 143 w 143"/>
                  <a:gd name="T15" fmla="*/ 58 h 73"/>
                  <a:gd name="T16" fmla="*/ 135 w 143"/>
                  <a:gd name="T17" fmla="*/ 65 h 73"/>
                  <a:gd name="T18" fmla="*/ 128 w 143"/>
                  <a:gd name="T1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3" h="73">
                    <a:moveTo>
                      <a:pt x="128" y="73"/>
                    </a:moveTo>
                    <a:lnTo>
                      <a:pt x="93" y="65"/>
                    </a:lnTo>
                    <a:lnTo>
                      <a:pt x="30" y="34"/>
                    </a:lnTo>
                    <a:lnTo>
                      <a:pt x="0" y="13"/>
                    </a:lnTo>
                    <a:lnTo>
                      <a:pt x="12" y="0"/>
                    </a:lnTo>
                    <a:lnTo>
                      <a:pt x="42" y="21"/>
                    </a:lnTo>
                    <a:lnTo>
                      <a:pt x="108" y="51"/>
                    </a:lnTo>
                    <a:lnTo>
                      <a:pt x="143" y="58"/>
                    </a:lnTo>
                    <a:lnTo>
                      <a:pt x="135" y="65"/>
                    </a:lnTo>
                    <a:lnTo>
                      <a:pt x="128" y="73"/>
                    </a:lnTo>
                    <a:close/>
                  </a:path>
                </a:pathLst>
              </a:custGeom>
              <a:solidFill>
                <a:srgbClr val="77592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02">
                <a:extLst>
                  <a:ext uri="{FF2B5EF4-FFF2-40B4-BE49-F238E27FC236}">
                    <a16:creationId xmlns:a16="http://schemas.microsoft.com/office/drawing/2014/main" id="{84CEF95C-8425-3938-EC75-6C89A0446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7663" y="565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19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03">
                <a:extLst>
                  <a:ext uri="{FF2B5EF4-FFF2-40B4-BE49-F238E27FC236}">
                    <a16:creationId xmlns:a16="http://schemas.microsoft.com/office/drawing/2014/main" id="{40F47EF1-0BD0-F0E6-5779-AB699C2F6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0450" y="1116013"/>
                <a:ext cx="0" cy="1588"/>
              </a:xfrm>
              <a:custGeom>
                <a:avLst/>
                <a:gdLst>
                  <a:gd name="T0" fmla="*/ 2 h 2"/>
                  <a:gd name="T1" fmla="*/ 0 h 2"/>
                  <a:gd name="T2" fmla="*/ 1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2C0B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Line 104">
                <a:extLst>
                  <a:ext uri="{FF2B5EF4-FFF2-40B4-BE49-F238E27FC236}">
                    <a16:creationId xmlns:a16="http://schemas.microsoft.com/office/drawing/2014/main" id="{290FF1A5-45EE-DDEA-4253-EF71C3410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7188" y="554038"/>
                <a:ext cx="0" cy="0"/>
              </a:xfrm>
              <a:prstGeom prst="line">
                <a:avLst/>
              </a:pr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05">
                <a:extLst>
                  <a:ext uri="{FF2B5EF4-FFF2-40B4-BE49-F238E27FC236}">
                    <a16:creationId xmlns:a16="http://schemas.microsoft.com/office/drawing/2014/main" id="{8255DCF6-88AA-1442-0948-7E0B0E2B4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0450" y="554038"/>
                <a:ext cx="566738" cy="563563"/>
              </a:xfrm>
              <a:custGeom>
                <a:avLst/>
                <a:gdLst>
                  <a:gd name="T0" fmla="*/ 0 w 1426"/>
                  <a:gd name="T1" fmla="*/ 1418 h 1418"/>
                  <a:gd name="T2" fmla="*/ 0 w 1426"/>
                  <a:gd name="T3" fmla="*/ 1417 h 1418"/>
                  <a:gd name="T4" fmla="*/ 0 w 1426"/>
                  <a:gd name="T5" fmla="*/ 1416 h 1418"/>
                  <a:gd name="T6" fmla="*/ 30 w 1426"/>
                  <a:gd name="T7" fmla="*/ 1264 h 1418"/>
                  <a:gd name="T8" fmla="*/ 1426 w 1426"/>
                  <a:gd name="T9" fmla="*/ 0 h 1418"/>
                  <a:gd name="T10" fmla="*/ 1426 w 1426"/>
                  <a:gd name="T11" fmla="*/ 0 h 1418"/>
                  <a:gd name="T12" fmla="*/ 0 w 1426"/>
                  <a:gd name="T13" fmla="*/ 1418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6" h="1418">
                    <a:moveTo>
                      <a:pt x="0" y="1418"/>
                    </a:moveTo>
                    <a:lnTo>
                      <a:pt x="0" y="1417"/>
                    </a:lnTo>
                    <a:lnTo>
                      <a:pt x="0" y="1416"/>
                    </a:lnTo>
                    <a:lnTo>
                      <a:pt x="30" y="1264"/>
                    </a:lnTo>
                    <a:lnTo>
                      <a:pt x="1426" y="0"/>
                    </a:lnTo>
                    <a:lnTo>
                      <a:pt x="1426" y="0"/>
                    </a:lnTo>
                    <a:lnTo>
                      <a:pt x="0" y="1418"/>
                    </a:lnTo>
                    <a:close/>
                  </a:path>
                </a:pathLst>
              </a:custGeom>
              <a:solidFill>
                <a:srgbClr val="97192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0D9C103-A62D-720E-0C7C-CB278E5061B4}"/>
              </a:ext>
            </a:extLst>
          </p:cNvPr>
          <p:cNvSpPr/>
          <p:nvPr/>
        </p:nvSpPr>
        <p:spPr>
          <a:xfrm rot="10800000">
            <a:off x="4026821" y="2529655"/>
            <a:ext cx="1980447" cy="735656"/>
          </a:xfrm>
          <a:custGeom>
            <a:avLst/>
            <a:gdLst>
              <a:gd name="connsiteX0" fmla="*/ 2045866 w 2680270"/>
              <a:gd name="connsiteY0" fmla="*/ 0 h 980874"/>
              <a:gd name="connsiteX1" fmla="*/ 2680270 w 2680270"/>
              <a:gd name="connsiteY1" fmla="*/ 223180 h 980874"/>
              <a:gd name="connsiteX2" fmla="*/ 2640596 w 2680270"/>
              <a:gd name="connsiteY2" fmla="*/ 291583 h 980874"/>
              <a:gd name="connsiteX3" fmla="*/ 641651 w 2680270"/>
              <a:gd name="connsiteY3" fmla="*/ 980874 h 980874"/>
              <a:gd name="connsiteX4" fmla="*/ 36197 w 2680270"/>
              <a:gd name="connsiteY4" fmla="*/ 767878 h 980874"/>
              <a:gd name="connsiteX5" fmla="*/ 0 w 2680270"/>
              <a:gd name="connsiteY5" fmla="*/ 705470 h 980874"/>
              <a:gd name="connsiteX0" fmla="*/ 2045866 w 2640596"/>
              <a:gd name="connsiteY0" fmla="*/ 0 h 980874"/>
              <a:gd name="connsiteX1" fmla="*/ 2640596 w 2640596"/>
              <a:gd name="connsiteY1" fmla="*/ 291583 h 980874"/>
              <a:gd name="connsiteX2" fmla="*/ 641651 w 2640596"/>
              <a:gd name="connsiteY2" fmla="*/ 980874 h 980874"/>
              <a:gd name="connsiteX3" fmla="*/ 36197 w 2640596"/>
              <a:gd name="connsiteY3" fmla="*/ 767878 h 980874"/>
              <a:gd name="connsiteX4" fmla="*/ 0 w 2640596"/>
              <a:gd name="connsiteY4" fmla="*/ 705470 h 980874"/>
              <a:gd name="connsiteX5" fmla="*/ 2045866 w 2640596"/>
              <a:gd name="connsiteY5" fmla="*/ 0 h 980874"/>
              <a:gd name="connsiteX0" fmla="*/ 2045866 w 2640596"/>
              <a:gd name="connsiteY0" fmla="*/ 0 h 980874"/>
              <a:gd name="connsiteX1" fmla="*/ 2640596 w 2640596"/>
              <a:gd name="connsiteY1" fmla="*/ 291583 h 980874"/>
              <a:gd name="connsiteX2" fmla="*/ 641651 w 2640596"/>
              <a:gd name="connsiteY2" fmla="*/ 980874 h 980874"/>
              <a:gd name="connsiteX3" fmla="*/ 0 w 2640596"/>
              <a:gd name="connsiteY3" fmla="*/ 705470 h 980874"/>
              <a:gd name="connsiteX4" fmla="*/ 2045866 w 2640596"/>
              <a:gd name="connsiteY4" fmla="*/ 0 h 98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0596" h="980874">
                <a:moveTo>
                  <a:pt x="2045866" y="0"/>
                </a:moveTo>
                <a:lnTo>
                  <a:pt x="2640596" y="291583"/>
                </a:lnTo>
                <a:lnTo>
                  <a:pt x="641651" y="980874"/>
                </a:lnTo>
                <a:lnTo>
                  <a:pt x="0" y="705470"/>
                </a:lnTo>
                <a:lnTo>
                  <a:pt x="204586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6C5CC4-F9A8-CB79-713A-903ABBD4D96E}"/>
              </a:ext>
            </a:extLst>
          </p:cNvPr>
          <p:cNvSpPr/>
          <p:nvPr/>
        </p:nvSpPr>
        <p:spPr>
          <a:xfrm rot="10800000">
            <a:off x="3666741" y="3127985"/>
            <a:ext cx="2700608" cy="770536"/>
          </a:xfrm>
          <a:custGeom>
            <a:avLst/>
            <a:gdLst>
              <a:gd name="connsiteX0" fmla="*/ 2931233 w 3635753"/>
              <a:gd name="connsiteY0" fmla="*/ 0 h 1027381"/>
              <a:gd name="connsiteX1" fmla="*/ 3635753 w 3635753"/>
              <a:gd name="connsiteY1" fmla="*/ 247847 h 1027381"/>
              <a:gd name="connsiteX2" fmla="*/ 3600811 w 3635753"/>
              <a:gd name="connsiteY2" fmla="*/ 308092 h 1027381"/>
              <a:gd name="connsiteX3" fmla="*/ 680496 w 3635753"/>
              <a:gd name="connsiteY3" fmla="*/ 1027381 h 1027381"/>
              <a:gd name="connsiteX4" fmla="*/ 48098 w 3635753"/>
              <a:gd name="connsiteY4" fmla="*/ 804906 h 1027381"/>
              <a:gd name="connsiteX5" fmla="*/ 0 w 3635753"/>
              <a:gd name="connsiteY5" fmla="*/ 721978 h 1027381"/>
              <a:gd name="connsiteX0" fmla="*/ 2931233 w 3600811"/>
              <a:gd name="connsiteY0" fmla="*/ 0 h 1027381"/>
              <a:gd name="connsiteX1" fmla="*/ 3600811 w 3600811"/>
              <a:gd name="connsiteY1" fmla="*/ 308092 h 1027381"/>
              <a:gd name="connsiteX2" fmla="*/ 680496 w 3600811"/>
              <a:gd name="connsiteY2" fmla="*/ 1027381 h 1027381"/>
              <a:gd name="connsiteX3" fmla="*/ 48098 w 3600811"/>
              <a:gd name="connsiteY3" fmla="*/ 804906 h 1027381"/>
              <a:gd name="connsiteX4" fmla="*/ 0 w 3600811"/>
              <a:gd name="connsiteY4" fmla="*/ 721978 h 1027381"/>
              <a:gd name="connsiteX5" fmla="*/ 2931233 w 3600811"/>
              <a:gd name="connsiteY5" fmla="*/ 0 h 1027381"/>
              <a:gd name="connsiteX0" fmla="*/ 2931233 w 3600811"/>
              <a:gd name="connsiteY0" fmla="*/ 0 h 1027381"/>
              <a:gd name="connsiteX1" fmla="*/ 3600811 w 3600811"/>
              <a:gd name="connsiteY1" fmla="*/ 308092 h 1027381"/>
              <a:gd name="connsiteX2" fmla="*/ 680496 w 3600811"/>
              <a:gd name="connsiteY2" fmla="*/ 1027381 h 1027381"/>
              <a:gd name="connsiteX3" fmla="*/ 0 w 3600811"/>
              <a:gd name="connsiteY3" fmla="*/ 721978 h 1027381"/>
              <a:gd name="connsiteX4" fmla="*/ 2931233 w 3600811"/>
              <a:gd name="connsiteY4" fmla="*/ 0 h 102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811" h="1027381">
                <a:moveTo>
                  <a:pt x="2931233" y="0"/>
                </a:moveTo>
                <a:lnTo>
                  <a:pt x="3600811" y="308092"/>
                </a:lnTo>
                <a:lnTo>
                  <a:pt x="680496" y="1027381"/>
                </a:lnTo>
                <a:lnTo>
                  <a:pt x="0" y="721978"/>
                </a:lnTo>
                <a:lnTo>
                  <a:pt x="293123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AD7630-552B-93F2-3418-380A8D3CDF91}"/>
              </a:ext>
            </a:extLst>
          </p:cNvPr>
          <p:cNvSpPr/>
          <p:nvPr/>
        </p:nvSpPr>
        <p:spPr>
          <a:xfrm rot="10800000">
            <a:off x="3306660" y="3733231"/>
            <a:ext cx="3420770" cy="799025"/>
          </a:xfrm>
          <a:custGeom>
            <a:avLst/>
            <a:gdLst>
              <a:gd name="connsiteX0" fmla="*/ 3858554 w 4598684"/>
              <a:gd name="connsiteY0" fmla="*/ 0 h 1065366"/>
              <a:gd name="connsiteX1" fmla="*/ 4598684 w 4598684"/>
              <a:gd name="connsiteY1" fmla="*/ 260375 h 1065366"/>
              <a:gd name="connsiteX2" fmla="*/ 4561027 w 4598684"/>
              <a:gd name="connsiteY2" fmla="*/ 325300 h 1065366"/>
              <a:gd name="connsiteX3" fmla="*/ 697874 w 4598684"/>
              <a:gd name="connsiteY3" fmla="*/ 1065366 h 1065366"/>
              <a:gd name="connsiteX4" fmla="*/ 58784 w 4598684"/>
              <a:gd name="connsiteY4" fmla="*/ 840537 h 1065366"/>
              <a:gd name="connsiteX5" fmla="*/ 0 w 4598684"/>
              <a:gd name="connsiteY5" fmla="*/ 739185 h 1065366"/>
              <a:gd name="connsiteX0" fmla="*/ 3858554 w 4561027"/>
              <a:gd name="connsiteY0" fmla="*/ 0 h 1065366"/>
              <a:gd name="connsiteX1" fmla="*/ 4561027 w 4561027"/>
              <a:gd name="connsiteY1" fmla="*/ 325300 h 1065366"/>
              <a:gd name="connsiteX2" fmla="*/ 697874 w 4561027"/>
              <a:gd name="connsiteY2" fmla="*/ 1065366 h 1065366"/>
              <a:gd name="connsiteX3" fmla="*/ 58784 w 4561027"/>
              <a:gd name="connsiteY3" fmla="*/ 840537 h 1065366"/>
              <a:gd name="connsiteX4" fmla="*/ 0 w 4561027"/>
              <a:gd name="connsiteY4" fmla="*/ 739185 h 1065366"/>
              <a:gd name="connsiteX5" fmla="*/ 3858554 w 4561027"/>
              <a:gd name="connsiteY5" fmla="*/ 0 h 1065366"/>
              <a:gd name="connsiteX0" fmla="*/ 3858554 w 4561027"/>
              <a:gd name="connsiteY0" fmla="*/ 0 h 1065366"/>
              <a:gd name="connsiteX1" fmla="*/ 4561027 w 4561027"/>
              <a:gd name="connsiteY1" fmla="*/ 325300 h 1065366"/>
              <a:gd name="connsiteX2" fmla="*/ 697874 w 4561027"/>
              <a:gd name="connsiteY2" fmla="*/ 1065366 h 1065366"/>
              <a:gd name="connsiteX3" fmla="*/ 0 w 4561027"/>
              <a:gd name="connsiteY3" fmla="*/ 739185 h 1065366"/>
              <a:gd name="connsiteX4" fmla="*/ 3858554 w 4561027"/>
              <a:gd name="connsiteY4" fmla="*/ 0 h 106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1027" h="1065366">
                <a:moveTo>
                  <a:pt x="3858554" y="0"/>
                </a:moveTo>
                <a:lnTo>
                  <a:pt x="4561027" y="325300"/>
                </a:lnTo>
                <a:lnTo>
                  <a:pt x="697874" y="1065366"/>
                </a:lnTo>
                <a:lnTo>
                  <a:pt x="0" y="739185"/>
                </a:lnTo>
                <a:lnTo>
                  <a:pt x="385855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ED8C2F-B226-C5F2-7810-29C6BAA43E17}"/>
              </a:ext>
            </a:extLst>
          </p:cNvPr>
          <p:cNvSpPr/>
          <p:nvPr/>
        </p:nvSpPr>
        <p:spPr>
          <a:xfrm rot="8911421">
            <a:off x="4394259" y="2058580"/>
            <a:ext cx="1236923" cy="409882"/>
          </a:xfrm>
          <a:custGeom>
            <a:avLst/>
            <a:gdLst>
              <a:gd name="connsiteX0" fmla="*/ 1354656 w 1720285"/>
              <a:gd name="connsiteY0" fmla="*/ 37556 h 546509"/>
              <a:gd name="connsiteX1" fmla="*/ 1720285 w 1720285"/>
              <a:gd name="connsiteY1" fmla="*/ 486789 h 546509"/>
              <a:gd name="connsiteX2" fmla="*/ 1650723 w 1720285"/>
              <a:gd name="connsiteY2" fmla="*/ 524417 h 546509"/>
              <a:gd name="connsiteX3" fmla="*/ 544864 w 1720285"/>
              <a:gd name="connsiteY3" fmla="*/ 539299 h 546509"/>
              <a:gd name="connsiteX4" fmla="*/ 380459 w 1720285"/>
              <a:gd name="connsiteY4" fmla="*/ 530188 h 546509"/>
              <a:gd name="connsiteX5" fmla="*/ 0 w 1720285"/>
              <a:gd name="connsiteY5" fmla="*/ 62734 h 546509"/>
              <a:gd name="connsiteX6" fmla="*/ 1492 w 1720285"/>
              <a:gd name="connsiteY6" fmla="*/ 0 h 546509"/>
              <a:gd name="connsiteX0" fmla="*/ 1354656 w 1650723"/>
              <a:gd name="connsiteY0" fmla="*/ 37556 h 546509"/>
              <a:gd name="connsiteX1" fmla="*/ 1650723 w 1650723"/>
              <a:gd name="connsiteY1" fmla="*/ 524417 h 546509"/>
              <a:gd name="connsiteX2" fmla="*/ 544864 w 1650723"/>
              <a:gd name="connsiteY2" fmla="*/ 539299 h 546509"/>
              <a:gd name="connsiteX3" fmla="*/ 380459 w 1650723"/>
              <a:gd name="connsiteY3" fmla="*/ 530188 h 546509"/>
              <a:gd name="connsiteX4" fmla="*/ 0 w 1650723"/>
              <a:gd name="connsiteY4" fmla="*/ 62734 h 546509"/>
              <a:gd name="connsiteX5" fmla="*/ 1492 w 1650723"/>
              <a:gd name="connsiteY5" fmla="*/ 0 h 546509"/>
              <a:gd name="connsiteX6" fmla="*/ 1354656 w 1650723"/>
              <a:gd name="connsiteY6" fmla="*/ 37556 h 546509"/>
              <a:gd name="connsiteX0" fmla="*/ 1353164 w 1649231"/>
              <a:gd name="connsiteY0" fmla="*/ 37556 h 546509"/>
              <a:gd name="connsiteX1" fmla="*/ 1649231 w 1649231"/>
              <a:gd name="connsiteY1" fmla="*/ 524417 h 546509"/>
              <a:gd name="connsiteX2" fmla="*/ 543372 w 1649231"/>
              <a:gd name="connsiteY2" fmla="*/ 539299 h 546509"/>
              <a:gd name="connsiteX3" fmla="*/ 378967 w 1649231"/>
              <a:gd name="connsiteY3" fmla="*/ 530188 h 546509"/>
              <a:gd name="connsiteX4" fmla="*/ 0 w 1649231"/>
              <a:gd name="connsiteY4" fmla="*/ 0 h 546509"/>
              <a:gd name="connsiteX5" fmla="*/ 1353164 w 1649231"/>
              <a:gd name="connsiteY5" fmla="*/ 37556 h 546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9231" h="546509">
                <a:moveTo>
                  <a:pt x="1353164" y="37556"/>
                </a:moveTo>
                <a:lnTo>
                  <a:pt x="1649231" y="524417"/>
                </a:lnTo>
                <a:cubicBezTo>
                  <a:pt x="1432414" y="543329"/>
                  <a:pt x="945315" y="554739"/>
                  <a:pt x="543372" y="539299"/>
                </a:cubicBezTo>
                <a:lnTo>
                  <a:pt x="378967" y="530188"/>
                </a:lnTo>
                <a:lnTo>
                  <a:pt x="0" y="0"/>
                </a:lnTo>
                <a:lnTo>
                  <a:pt x="1353164" y="375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3D49781-BB50-A86C-5CF5-261F31F69AAE}"/>
              </a:ext>
            </a:extLst>
          </p:cNvPr>
          <p:cNvSpPr/>
          <p:nvPr/>
        </p:nvSpPr>
        <p:spPr>
          <a:xfrm>
            <a:off x="4746985" y="1184134"/>
            <a:ext cx="720162" cy="620830"/>
          </a:xfrm>
          <a:custGeom>
            <a:avLst/>
            <a:gdLst>
              <a:gd name="connsiteX0" fmla="*/ 960216 w 960216"/>
              <a:gd name="connsiteY0" fmla="*/ 827773 h 827773"/>
              <a:gd name="connsiteX1" fmla="*/ 0 w 960216"/>
              <a:gd name="connsiteY1" fmla="*/ 827773 h 827773"/>
              <a:gd name="connsiteX2" fmla="*/ 480108 w 960216"/>
              <a:gd name="connsiteY2" fmla="*/ 0 h 827773"/>
              <a:gd name="connsiteX3" fmla="*/ 720162 w 960216"/>
              <a:gd name="connsiteY3" fmla="*/ 413886 h 827773"/>
              <a:gd name="connsiteX4" fmla="*/ 480108 w 960216"/>
              <a:gd name="connsiteY4" fmla="*/ 827772 h 827773"/>
              <a:gd name="connsiteX5" fmla="*/ 960215 w 960216"/>
              <a:gd name="connsiteY5" fmla="*/ 827772 h 827773"/>
              <a:gd name="connsiteX6" fmla="*/ 754455 w 960216"/>
              <a:gd name="connsiteY6" fmla="*/ 473013 h 82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0216" h="827773">
                <a:moveTo>
                  <a:pt x="960216" y="827773"/>
                </a:moveTo>
                <a:lnTo>
                  <a:pt x="0" y="827773"/>
                </a:lnTo>
                <a:lnTo>
                  <a:pt x="480108" y="0"/>
                </a:lnTo>
                <a:lnTo>
                  <a:pt x="720162" y="413886"/>
                </a:lnTo>
                <a:lnTo>
                  <a:pt x="480108" y="827772"/>
                </a:lnTo>
                <a:lnTo>
                  <a:pt x="960215" y="827772"/>
                </a:lnTo>
                <a:lnTo>
                  <a:pt x="754455" y="47301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0BA91E-3A69-F46A-72A4-2C2560440B15}"/>
              </a:ext>
            </a:extLst>
          </p:cNvPr>
          <p:cNvSpPr txBox="1"/>
          <p:nvPr/>
        </p:nvSpPr>
        <p:spPr>
          <a:xfrm>
            <a:off x="2421165" y="2358066"/>
            <a:ext cx="2389333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Mild Hearing Loss 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04FDD-FEC0-5FBB-7663-B1CC78D08D13}"/>
              </a:ext>
            </a:extLst>
          </p:cNvPr>
          <p:cNvSpPr txBox="1"/>
          <p:nvPr/>
        </p:nvSpPr>
        <p:spPr>
          <a:xfrm>
            <a:off x="2987824" y="1707654"/>
            <a:ext cx="2389333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Normal Hearing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8719C2-32CA-CD3D-39BC-BA4909514D56}"/>
              </a:ext>
            </a:extLst>
          </p:cNvPr>
          <p:cNvSpPr txBox="1"/>
          <p:nvPr/>
        </p:nvSpPr>
        <p:spPr>
          <a:xfrm>
            <a:off x="6187309" y="2390337"/>
            <a:ext cx="3142176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27dB-40dB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FDF48-B71F-CCA7-C8C9-AB852940E0C0}"/>
              </a:ext>
            </a:extLst>
          </p:cNvPr>
          <p:cNvSpPr txBox="1"/>
          <p:nvPr/>
        </p:nvSpPr>
        <p:spPr>
          <a:xfrm>
            <a:off x="6558616" y="2999621"/>
            <a:ext cx="2782095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40dB-70dB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D6E57-6CC7-CA81-9FBC-86538B06830B}"/>
              </a:ext>
            </a:extLst>
          </p:cNvPr>
          <p:cNvSpPr txBox="1"/>
          <p:nvPr/>
        </p:nvSpPr>
        <p:spPr>
          <a:xfrm>
            <a:off x="6858094" y="3609865"/>
            <a:ext cx="2422014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70dB – 90dB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00963-1025-0538-B225-365E8CACF7DA}"/>
              </a:ext>
            </a:extLst>
          </p:cNvPr>
          <p:cNvSpPr txBox="1"/>
          <p:nvPr/>
        </p:nvSpPr>
        <p:spPr>
          <a:xfrm>
            <a:off x="7205858" y="4258824"/>
            <a:ext cx="2074250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&gt;90dB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84AD96-2AA4-93E4-8ACD-B03CA0E0228F}"/>
              </a:ext>
            </a:extLst>
          </p:cNvPr>
          <p:cNvSpPr txBox="1"/>
          <p:nvPr/>
        </p:nvSpPr>
        <p:spPr>
          <a:xfrm>
            <a:off x="5743531" y="1755191"/>
            <a:ext cx="3508085" cy="3693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-10dB -26dB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81F7E6-26EF-35CD-8B44-D62420B037EB}"/>
              </a:ext>
            </a:extLst>
          </p:cNvPr>
          <p:cNvSpPr/>
          <p:nvPr/>
        </p:nvSpPr>
        <p:spPr>
          <a:xfrm rot="21382590">
            <a:off x="4748729" y="1925015"/>
            <a:ext cx="892730" cy="228019"/>
          </a:xfrm>
          <a:custGeom>
            <a:avLst/>
            <a:gdLst>
              <a:gd name="connsiteX0" fmla="*/ 607538 w 1190307"/>
              <a:gd name="connsiteY0" fmla="*/ 0 h 304025"/>
              <a:gd name="connsiteX1" fmla="*/ 1190307 w 1190307"/>
              <a:gd name="connsiteY1" fmla="*/ 291712 h 304025"/>
              <a:gd name="connsiteX2" fmla="*/ 1165354 w 1190307"/>
              <a:gd name="connsiteY2" fmla="*/ 304025 h 304025"/>
              <a:gd name="connsiteX3" fmla="*/ 0 w 1190307"/>
              <a:gd name="connsiteY3" fmla="*/ 304025 h 304025"/>
              <a:gd name="connsiteX4" fmla="*/ 178983 w 1190307"/>
              <a:gd name="connsiteY4" fmla="*/ 208407 h 304025"/>
              <a:gd name="connsiteX5" fmla="*/ 457923 w 1190307"/>
              <a:gd name="connsiteY5" fmla="*/ 68755 h 304025"/>
              <a:gd name="connsiteX0" fmla="*/ 607538 w 1190307"/>
              <a:gd name="connsiteY0" fmla="*/ 0 h 304025"/>
              <a:gd name="connsiteX1" fmla="*/ 1190307 w 1190307"/>
              <a:gd name="connsiteY1" fmla="*/ 291712 h 304025"/>
              <a:gd name="connsiteX2" fmla="*/ 0 w 1190307"/>
              <a:gd name="connsiteY2" fmla="*/ 304025 h 304025"/>
              <a:gd name="connsiteX3" fmla="*/ 178983 w 1190307"/>
              <a:gd name="connsiteY3" fmla="*/ 208407 h 304025"/>
              <a:gd name="connsiteX4" fmla="*/ 457923 w 1190307"/>
              <a:gd name="connsiteY4" fmla="*/ 68755 h 304025"/>
              <a:gd name="connsiteX5" fmla="*/ 607538 w 1190307"/>
              <a:gd name="connsiteY5" fmla="*/ 0 h 30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307" h="304025">
                <a:moveTo>
                  <a:pt x="607538" y="0"/>
                </a:moveTo>
                <a:lnTo>
                  <a:pt x="1190307" y="291712"/>
                </a:lnTo>
                <a:lnTo>
                  <a:pt x="0" y="304025"/>
                </a:lnTo>
                <a:lnTo>
                  <a:pt x="178983" y="208407"/>
                </a:lnTo>
                <a:cubicBezTo>
                  <a:pt x="272705" y="159794"/>
                  <a:pt x="367275" y="112289"/>
                  <a:pt x="457923" y="68755"/>
                </a:cubicBezTo>
                <a:lnTo>
                  <a:pt x="60753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9BDF868-2938-01AB-2271-89BCE3CFC8E8}"/>
              </a:ext>
            </a:extLst>
          </p:cNvPr>
          <p:cNvSpPr/>
          <p:nvPr/>
        </p:nvSpPr>
        <p:spPr>
          <a:xfrm rot="21382590">
            <a:off x="4646550" y="2542695"/>
            <a:ext cx="1354850" cy="244529"/>
          </a:xfrm>
          <a:custGeom>
            <a:avLst/>
            <a:gdLst>
              <a:gd name="connsiteX0" fmla="*/ 1183503 w 1806466"/>
              <a:gd name="connsiteY0" fmla="*/ 0 h 326038"/>
              <a:gd name="connsiteX1" fmla="*/ 1806466 w 1806466"/>
              <a:gd name="connsiteY1" fmla="*/ 315406 h 326038"/>
              <a:gd name="connsiteX2" fmla="*/ 1767872 w 1806466"/>
              <a:gd name="connsiteY2" fmla="*/ 326038 h 326038"/>
              <a:gd name="connsiteX3" fmla="*/ 0 w 1806466"/>
              <a:gd name="connsiteY3" fmla="*/ 326038 h 326038"/>
              <a:gd name="connsiteX0" fmla="*/ 1183503 w 1806466"/>
              <a:gd name="connsiteY0" fmla="*/ 0 h 326038"/>
              <a:gd name="connsiteX1" fmla="*/ 1806466 w 1806466"/>
              <a:gd name="connsiteY1" fmla="*/ 315406 h 326038"/>
              <a:gd name="connsiteX2" fmla="*/ 0 w 1806466"/>
              <a:gd name="connsiteY2" fmla="*/ 326038 h 326038"/>
              <a:gd name="connsiteX3" fmla="*/ 1183503 w 1806466"/>
              <a:gd name="connsiteY3" fmla="*/ 0 h 3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6466" h="326038">
                <a:moveTo>
                  <a:pt x="1183503" y="0"/>
                </a:moveTo>
                <a:lnTo>
                  <a:pt x="1806466" y="315406"/>
                </a:lnTo>
                <a:lnTo>
                  <a:pt x="0" y="326038"/>
                </a:lnTo>
                <a:lnTo>
                  <a:pt x="1183503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933E1FF-E18C-460E-D3DD-3126B19B3E5E}"/>
              </a:ext>
            </a:extLst>
          </p:cNvPr>
          <p:cNvSpPr/>
          <p:nvPr/>
        </p:nvSpPr>
        <p:spPr>
          <a:xfrm rot="21382590">
            <a:off x="4337020" y="3160410"/>
            <a:ext cx="2024576" cy="275604"/>
          </a:xfrm>
          <a:custGeom>
            <a:avLst/>
            <a:gdLst>
              <a:gd name="connsiteX0" fmla="*/ 2039601 w 2699435"/>
              <a:gd name="connsiteY0" fmla="*/ 0 h 367472"/>
              <a:gd name="connsiteX1" fmla="*/ 2699435 w 2699435"/>
              <a:gd name="connsiteY1" fmla="*/ 347800 h 367472"/>
              <a:gd name="connsiteX2" fmla="*/ 2590246 w 2699435"/>
              <a:gd name="connsiteY2" fmla="*/ 367472 h 367472"/>
              <a:gd name="connsiteX3" fmla="*/ 0 w 2699435"/>
              <a:gd name="connsiteY3" fmla="*/ 367472 h 367472"/>
              <a:gd name="connsiteX0" fmla="*/ 2039601 w 2699435"/>
              <a:gd name="connsiteY0" fmla="*/ 0 h 367472"/>
              <a:gd name="connsiteX1" fmla="*/ 2699435 w 2699435"/>
              <a:gd name="connsiteY1" fmla="*/ 347800 h 367472"/>
              <a:gd name="connsiteX2" fmla="*/ 0 w 2699435"/>
              <a:gd name="connsiteY2" fmla="*/ 367472 h 367472"/>
              <a:gd name="connsiteX3" fmla="*/ 2039601 w 2699435"/>
              <a:gd name="connsiteY3" fmla="*/ 0 h 36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435" h="367472">
                <a:moveTo>
                  <a:pt x="2039601" y="0"/>
                </a:moveTo>
                <a:lnTo>
                  <a:pt x="2699435" y="347800"/>
                </a:lnTo>
                <a:lnTo>
                  <a:pt x="0" y="367472"/>
                </a:lnTo>
                <a:lnTo>
                  <a:pt x="2039601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4B4D242-7E9E-E59A-BE23-C1ADD557027B}"/>
              </a:ext>
            </a:extLst>
          </p:cNvPr>
          <p:cNvSpPr/>
          <p:nvPr/>
        </p:nvSpPr>
        <p:spPr>
          <a:xfrm rot="21382590">
            <a:off x="3926460" y="3789241"/>
            <a:ext cx="2795407" cy="289970"/>
          </a:xfrm>
          <a:custGeom>
            <a:avLst/>
            <a:gdLst>
              <a:gd name="connsiteX0" fmla="*/ 3051345 w 3727209"/>
              <a:gd name="connsiteY0" fmla="*/ 0 h 386627"/>
              <a:gd name="connsiteX1" fmla="*/ 3727209 w 3727209"/>
              <a:gd name="connsiteY1" fmla="*/ 369635 h 386627"/>
              <a:gd name="connsiteX2" fmla="*/ 3593105 w 3727209"/>
              <a:gd name="connsiteY2" fmla="*/ 386627 h 386627"/>
              <a:gd name="connsiteX3" fmla="*/ 0 w 3727209"/>
              <a:gd name="connsiteY3" fmla="*/ 386627 h 386627"/>
              <a:gd name="connsiteX0" fmla="*/ 3051345 w 3727209"/>
              <a:gd name="connsiteY0" fmla="*/ 0 h 386627"/>
              <a:gd name="connsiteX1" fmla="*/ 3727209 w 3727209"/>
              <a:gd name="connsiteY1" fmla="*/ 369635 h 386627"/>
              <a:gd name="connsiteX2" fmla="*/ 0 w 3727209"/>
              <a:gd name="connsiteY2" fmla="*/ 386627 h 386627"/>
              <a:gd name="connsiteX3" fmla="*/ 3051345 w 3727209"/>
              <a:gd name="connsiteY3" fmla="*/ 0 h 38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7209" h="386627">
                <a:moveTo>
                  <a:pt x="3051345" y="0"/>
                </a:moveTo>
                <a:lnTo>
                  <a:pt x="3727209" y="369635"/>
                </a:lnTo>
                <a:lnTo>
                  <a:pt x="0" y="386627"/>
                </a:lnTo>
                <a:lnTo>
                  <a:pt x="3051345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0CCDCA-E63E-F5E5-D170-3C320B5909A9}"/>
              </a:ext>
            </a:extLst>
          </p:cNvPr>
          <p:cNvSpPr/>
          <p:nvPr/>
        </p:nvSpPr>
        <p:spPr>
          <a:xfrm rot="10800000">
            <a:off x="3126619" y="4288282"/>
            <a:ext cx="3960892" cy="310414"/>
          </a:xfrm>
          <a:custGeom>
            <a:avLst/>
            <a:gdLst>
              <a:gd name="connsiteX0" fmla="*/ 0 w 5281189"/>
              <a:gd name="connsiteY0" fmla="*/ 0 h 413885"/>
              <a:gd name="connsiteX1" fmla="*/ 5281189 w 5281189"/>
              <a:gd name="connsiteY1" fmla="*/ 0 h 413885"/>
              <a:gd name="connsiteX2" fmla="*/ 5041136 w 5281189"/>
              <a:gd name="connsiteY2" fmla="*/ 413885 h 413885"/>
              <a:gd name="connsiteX3" fmla="*/ 240054 w 5281189"/>
              <a:gd name="connsiteY3" fmla="*/ 413885 h 41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1189" h="413885">
                <a:moveTo>
                  <a:pt x="0" y="0"/>
                </a:moveTo>
                <a:lnTo>
                  <a:pt x="5281189" y="0"/>
                </a:lnTo>
                <a:lnTo>
                  <a:pt x="5041136" y="413885"/>
                </a:lnTo>
                <a:lnTo>
                  <a:pt x="240054" y="4138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6A0A0-92D1-B64A-8F77-99D927F1A9D8}"/>
              </a:ext>
            </a:extLst>
          </p:cNvPr>
          <p:cNvSpPr txBox="1"/>
          <p:nvPr/>
        </p:nvSpPr>
        <p:spPr>
          <a:xfrm>
            <a:off x="4881682" y="4258824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/>
              <a:t>05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9616DC7-89CF-62DA-F0FC-4C03A25D8026}"/>
              </a:ext>
            </a:extLst>
          </p:cNvPr>
          <p:cNvSpPr/>
          <p:nvPr/>
        </p:nvSpPr>
        <p:spPr>
          <a:xfrm rot="10800000">
            <a:off x="3486700" y="3667452"/>
            <a:ext cx="3240730" cy="310415"/>
          </a:xfrm>
          <a:custGeom>
            <a:avLst/>
            <a:gdLst>
              <a:gd name="connsiteX0" fmla="*/ 0 w 4320973"/>
              <a:gd name="connsiteY0" fmla="*/ 0 h 413886"/>
              <a:gd name="connsiteX1" fmla="*/ 4320973 w 4320973"/>
              <a:gd name="connsiteY1" fmla="*/ 0 h 413886"/>
              <a:gd name="connsiteX2" fmla="*/ 4080919 w 4320973"/>
              <a:gd name="connsiteY2" fmla="*/ 413886 h 413886"/>
              <a:gd name="connsiteX3" fmla="*/ 240054 w 4320973"/>
              <a:gd name="connsiteY3" fmla="*/ 413886 h 4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973" h="413886">
                <a:moveTo>
                  <a:pt x="0" y="0"/>
                </a:moveTo>
                <a:lnTo>
                  <a:pt x="4320973" y="0"/>
                </a:lnTo>
                <a:lnTo>
                  <a:pt x="4080919" y="413886"/>
                </a:lnTo>
                <a:lnTo>
                  <a:pt x="240054" y="4138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331EBF-C6A6-E82F-7049-B9765DFC36AD}"/>
              </a:ext>
            </a:extLst>
          </p:cNvPr>
          <p:cNvSpPr txBox="1"/>
          <p:nvPr/>
        </p:nvSpPr>
        <p:spPr>
          <a:xfrm>
            <a:off x="4881682" y="3637995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/>
              <a:t>04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5FB8270-75B8-012A-96EC-F92DFAC8E66A}"/>
              </a:ext>
            </a:extLst>
          </p:cNvPr>
          <p:cNvSpPr/>
          <p:nvPr/>
        </p:nvSpPr>
        <p:spPr>
          <a:xfrm rot="10800000">
            <a:off x="3846780" y="3046623"/>
            <a:ext cx="2520569" cy="310415"/>
          </a:xfrm>
          <a:custGeom>
            <a:avLst/>
            <a:gdLst>
              <a:gd name="connsiteX0" fmla="*/ 0 w 3360758"/>
              <a:gd name="connsiteY0" fmla="*/ 0 h 413886"/>
              <a:gd name="connsiteX1" fmla="*/ 3360758 w 3360758"/>
              <a:gd name="connsiteY1" fmla="*/ 0 h 413886"/>
              <a:gd name="connsiteX2" fmla="*/ 3120704 w 3360758"/>
              <a:gd name="connsiteY2" fmla="*/ 413886 h 413886"/>
              <a:gd name="connsiteX3" fmla="*/ 240054 w 3360758"/>
              <a:gd name="connsiteY3" fmla="*/ 413886 h 4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758" h="413886">
                <a:moveTo>
                  <a:pt x="0" y="0"/>
                </a:moveTo>
                <a:lnTo>
                  <a:pt x="3360758" y="0"/>
                </a:lnTo>
                <a:lnTo>
                  <a:pt x="3120704" y="413886"/>
                </a:lnTo>
                <a:lnTo>
                  <a:pt x="240054" y="4138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44B73D-EC76-54C0-C796-94A7D32D25E8}"/>
              </a:ext>
            </a:extLst>
          </p:cNvPr>
          <p:cNvSpPr txBox="1"/>
          <p:nvPr/>
        </p:nvSpPr>
        <p:spPr>
          <a:xfrm>
            <a:off x="4881682" y="3017166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/>
              <a:t>03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B38FCF9-14D8-7612-5DAC-D97C68116055}"/>
              </a:ext>
            </a:extLst>
          </p:cNvPr>
          <p:cNvSpPr/>
          <p:nvPr/>
        </p:nvSpPr>
        <p:spPr>
          <a:xfrm rot="10800000">
            <a:off x="4206862" y="2425793"/>
            <a:ext cx="1800406" cy="310415"/>
          </a:xfrm>
          <a:custGeom>
            <a:avLst/>
            <a:gdLst>
              <a:gd name="connsiteX0" fmla="*/ 0 w 2400541"/>
              <a:gd name="connsiteY0" fmla="*/ 0 h 413886"/>
              <a:gd name="connsiteX1" fmla="*/ 2400541 w 2400541"/>
              <a:gd name="connsiteY1" fmla="*/ 0 h 413886"/>
              <a:gd name="connsiteX2" fmla="*/ 2160487 w 2400541"/>
              <a:gd name="connsiteY2" fmla="*/ 413886 h 413886"/>
              <a:gd name="connsiteX3" fmla="*/ 240054 w 2400541"/>
              <a:gd name="connsiteY3" fmla="*/ 413886 h 4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541" h="413886">
                <a:moveTo>
                  <a:pt x="0" y="0"/>
                </a:moveTo>
                <a:lnTo>
                  <a:pt x="2400541" y="0"/>
                </a:lnTo>
                <a:lnTo>
                  <a:pt x="2160487" y="413886"/>
                </a:lnTo>
                <a:lnTo>
                  <a:pt x="240054" y="4138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476948-3893-7828-5DCA-D47005C5B961}"/>
              </a:ext>
            </a:extLst>
          </p:cNvPr>
          <p:cNvSpPr txBox="1"/>
          <p:nvPr/>
        </p:nvSpPr>
        <p:spPr>
          <a:xfrm>
            <a:off x="4881682" y="2395776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/>
              <a:t>02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711C0-E179-61E2-3EAB-42164F8B3663}"/>
              </a:ext>
            </a:extLst>
          </p:cNvPr>
          <p:cNvSpPr/>
          <p:nvPr/>
        </p:nvSpPr>
        <p:spPr>
          <a:xfrm rot="10800000">
            <a:off x="4566943" y="1804964"/>
            <a:ext cx="1080244" cy="310415"/>
          </a:xfrm>
          <a:custGeom>
            <a:avLst/>
            <a:gdLst>
              <a:gd name="connsiteX0" fmla="*/ 0 w 1440325"/>
              <a:gd name="connsiteY0" fmla="*/ 0 h 413886"/>
              <a:gd name="connsiteX1" fmla="*/ 1440325 w 1440325"/>
              <a:gd name="connsiteY1" fmla="*/ 0 h 413886"/>
              <a:gd name="connsiteX2" fmla="*/ 1200271 w 1440325"/>
              <a:gd name="connsiteY2" fmla="*/ 413886 h 413886"/>
              <a:gd name="connsiteX3" fmla="*/ 240054 w 1440325"/>
              <a:gd name="connsiteY3" fmla="*/ 413886 h 41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325" h="413886">
                <a:moveTo>
                  <a:pt x="0" y="0"/>
                </a:moveTo>
                <a:lnTo>
                  <a:pt x="1440325" y="0"/>
                </a:lnTo>
                <a:lnTo>
                  <a:pt x="1200271" y="413886"/>
                </a:lnTo>
                <a:lnTo>
                  <a:pt x="240054" y="41388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5E161-E605-5320-E3CB-B5A0595EC189}"/>
              </a:ext>
            </a:extLst>
          </p:cNvPr>
          <p:cNvSpPr txBox="1"/>
          <p:nvPr/>
        </p:nvSpPr>
        <p:spPr>
          <a:xfrm>
            <a:off x="4881682" y="1774947"/>
            <a:ext cx="4507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/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C31097-25AD-7CF8-1D75-E50E58E94972}"/>
              </a:ext>
            </a:extLst>
          </p:cNvPr>
          <p:cNvSpPr txBox="1"/>
          <p:nvPr/>
        </p:nvSpPr>
        <p:spPr>
          <a:xfrm>
            <a:off x="1642203" y="2958595"/>
            <a:ext cx="2389333" cy="92333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Moderate Hearing Loss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3E5572-3412-0001-7E2B-1AC653E2F28B}"/>
              </a:ext>
            </a:extLst>
          </p:cNvPr>
          <p:cNvSpPr txBox="1"/>
          <p:nvPr/>
        </p:nvSpPr>
        <p:spPr>
          <a:xfrm>
            <a:off x="1665814" y="3584809"/>
            <a:ext cx="2389333" cy="92333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Severe hearing loss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B80507-3F27-B7BF-DF2B-1BBC57314106}"/>
              </a:ext>
            </a:extLst>
          </p:cNvPr>
          <p:cNvSpPr txBox="1"/>
          <p:nvPr/>
        </p:nvSpPr>
        <p:spPr>
          <a:xfrm>
            <a:off x="1031909" y="4220404"/>
            <a:ext cx="2389333" cy="92333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Profound Hearing loss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8931BF-8F5C-2CA6-7891-5FDAA78AAFB7}"/>
              </a:ext>
            </a:extLst>
          </p:cNvPr>
          <p:cNvSpPr txBox="1"/>
          <p:nvPr/>
        </p:nvSpPr>
        <p:spPr>
          <a:xfrm>
            <a:off x="1122775" y="533283"/>
            <a:ext cx="7239280" cy="113877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2800" i="0" u="none" strike="noStrike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</a:rPr>
              <a:t>Classification 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</a:rPr>
              <a:t>of</a:t>
            </a:r>
            <a:r>
              <a:rPr lang="en-US" sz="2800" i="0" u="none" strike="noStrike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</a:rPr>
              <a:t> Hearing Loss and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</a:rPr>
              <a:t> </a:t>
            </a:r>
            <a:r>
              <a:rPr lang="en-US" sz="2800" i="0" u="none" strike="noStrike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</a:rPr>
              <a:t>Hearing Level</a:t>
            </a:r>
            <a:r>
              <a:rPr lang="en-US" sz="3200" i="0" u="none" strike="noStrike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">
            <a:extLst>
              <a:ext uri="{FF2B5EF4-FFF2-40B4-BE49-F238E27FC236}">
                <a16:creationId xmlns:a16="http://schemas.microsoft.com/office/drawing/2014/main" id="{53C71023-0555-36E4-B2DA-EFADCBB212C4}"/>
              </a:ext>
            </a:extLst>
          </p:cNvPr>
          <p:cNvSpPr/>
          <p:nvPr/>
        </p:nvSpPr>
        <p:spPr>
          <a:xfrm>
            <a:off x="3878934" y="1242319"/>
            <a:ext cx="502166" cy="68270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>
              <a:solidFill>
                <a:srgbClr val="00B0F0"/>
              </a:solidFill>
            </a:endParaRPr>
          </a:p>
        </p:txBody>
      </p:sp>
      <p:sp>
        <p:nvSpPr>
          <p:cNvPr id="30" name="Oval">
            <a:extLst>
              <a:ext uri="{FF2B5EF4-FFF2-40B4-BE49-F238E27FC236}">
                <a16:creationId xmlns:a16="http://schemas.microsoft.com/office/drawing/2014/main" id="{B908BA9D-52F3-C62E-B650-CFDD1054BDFF}"/>
              </a:ext>
            </a:extLst>
          </p:cNvPr>
          <p:cNvSpPr/>
          <p:nvPr/>
        </p:nvSpPr>
        <p:spPr>
          <a:xfrm>
            <a:off x="4440267" y="1310589"/>
            <a:ext cx="350455" cy="47637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1" name="Oval">
            <a:extLst>
              <a:ext uri="{FF2B5EF4-FFF2-40B4-BE49-F238E27FC236}">
                <a16:creationId xmlns:a16="http://schemas.microsoft.com/office/drawing/2014/main" id="{F5A7F15B-F12E-0C82-CEC9-C5DB3D82DE3B}"/>
              </a:ext>
            </a:extLst>
          </p:cNvPr>
          <p:cNvSpPr/>
          <p:nvPr/>
        </p:nvSpPr>
        <p:spPr>
          <a:xfrm>
            <a:off x="4849889" y="1386445"/>
            <a:ext cx="294322" cy="4005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2" name="Oval">
            <a:extLst>
              <a:ext uri="{FF2B5EF4-FFF2-40B4-BE49-F238E27FC236}">
                <a16:creationId xmlns:a16="http://schemas.microsoft.com/office/drawing/2014/main" id="{C335300E-643A-B358-511E-528C1F28677B}"/>
              </a:ext>
            </a:extLst>
          </p:cNvPr>
          <p:cNvSpPr/>
          <p:nvPr/>
        </p:nvSpPr>
        <p:spPr>
          <a:xfrm>
            <a:off x="5191241" y="1583671"/>
            <a:ext cx="254876" cy="34590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3" name="Oval">
            <a:extLst>
              <a:ext uri="{FF2B5EF4-FFF2-40B4-BE49-F238E27FC236}">
                <a16:creationId xmlns:a16="http://schemas.microsoft.com/office/drawing/2014/main" id="{C3485B65-63CD-4D9B-986B-3D8FEF9EC57F}"/>
              </a:ext>
            </a:extLst>
          </p:cNvPr>
          <p:cNvSpPr/>
          <p:nvPr/>
        </p:nvSpPr>
        <p:spPr>
          <a:xfrm>
            <a:off x="5479494" y="1818823"/>
            <a:ext cx="207845" cy="28218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F1AB6BD3-E900-570B-BE9D-18EF234C74A1}"/>
              </a:ext>
            </a:extLst>
          </p:cNvPr>
          <p:cNvSpPr/>
          <p:nvPr/>
        </p:nvSpPr>
        <p:spPr>
          <a:xfrm>
            <a:off x="4152014" y="3942789"/>
            <a:ext cx="1227586" cy="981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371" extrusionOk="0">
                <a:moveTo>
                  <a:pt x="19441" y="6775"/>
                </a:moveTo>
                <a:cubicBezTo>
                  <a:pt x="18030" y="6726"/>
                  <a:pt x="16566" y="6247"/>
                  <a:pt x="15353" y="5338"/>
                </a:cubicBezTo>
                <a:cubicBezTo>
                  <a:pt x="14456" y="4678"/>
                  <a:pt x="13692" y="3803"/>
                  <a:pt x="12914" y="2944"/>
                </a:cubicBezTo>
                <a:cubicBezTo>
                  <a:pt x="12729" y="2729"/>
                  <a:pt x="12531" y="2515"/>
                  <a:pt x="12333" y="2316"/>
                </a:cubicBezTo>
                <a:cubicBezTo>
                  <a:pt x="12228" y="2201"/>
                  <a:pt x="12136" y="2102"/>
                  <a:pt x="12030" y="2003"/>
                </a:cubicBezTo>
                <a:cubicBezTo>
                  <a:pt x="11991" y="1953"/>
                  <a:pt x="11938" y="1920"/>
                  <a:pt x="11898" y="1871"/>
                </a:cubicBezTo>
                <a:cubicBezTo>
                  <a:pt x="11872" y="1854"/>
                  <a:pt x="11832" y="1805"/>
                  <a:pt x="11806" y="1788"/>
                </a:cubicBezTo>
                <a:cubicBezTo>
                  <a:pt x="11424" y="1425"/>
                  <a:pt x="11015" y="1127"/>
                  <a:pt x="10580" y="863"/>
                </a:cubicBezTo>
                <a:cubicBezTo>
                  <a:pt x="10527" y="830"/>
                  <a:pt x="10461" y="797"/>
                  <a:pt x="10395" y="764"/>
                </a:cubicBezTo>
                <a:cubicBezTo>
                  <a:pt x="10369" y="748"/>
                  <a:pt x="10342" y="731"/>
                  <a:pt x="10329" y="731"/>
                </a:cubicBezTo>
                <a:cubicBezTo>
                  <a:pt x="10210" y="682"/>
                  <a:pt x="10105" y="616"/>
                  <a:pt x="9986" y="566"/>
                </a:cubicBezTo>
                <a:cubicBezTo>
                  <a:pt x="9762" y="467"/>
                  <a:pt x="9525" y="368"/>
                  <a:pt x="9300" y="302"/>
                </a:cubicBezTo>
                <a:cubicBezTo>
                  <a:pt x="9063" y="219"/>
                  <a:pt x="8826" y="153"/>
                  <a:pt x="8575" y="104"/>
                </a:cubicBezTo>
                <a:cubicBezTo>
                  <a:pt x="8509" y="87"/>
                  <a:pt x="8456" y="71"/>
                  <a:pt x="8391" y="71"/>
                </a:cubicBezTo>
                <a:cubicBezTo>
                  <a:pt x="8377" y="71"/>
                  <a:pt x="8364" y="71"/>
                  <a:pt x="8351" y="71"/>
                </a:cubicBezTo>
                <a:cubicBezTo>
                  <a:pt x="8245" y="54"/>
                  <a:pt x="8140" y="38"/>
                  <a:pt x="8035" y="38"/>
                </a:cubicBezTo>
                <a:cubicBezTo>
                  <a:pt x="7613" y="-12"/>
                  <a:pt x="7177" y="-12"/>
                  <a:pt x="6755" y="38"/>
                </a:cubicBezTo>
                <a:cubicBezTo>
                  <a:pt x="6650" y="54"/>
                  <a:pt x="6544" y="71"/>
                  <a:pt x="6439" y="87"/>
                </a:cubicBezTo>
                <a:cubicBezTo>
                  <a:pt x="6426" y="87"/>
                  <a:pt x="6426" y="87"/>
                  <a:pt x="6413" y="87"/>
                </a:cubicBezTo>
                <a:cubicBezTo>
                  <a:pt x="6360" y="104"/>
                  <a:pt x="6307" y="104"/>
                  <a:pt x="6241" y="120"/>
                </a:cubicBezTo>
                <a:cubicBezTo>
                  <a:pt x="6030" y="170"/>
                  <a:pt x="5832" y="219"/>
                  <a:pt x="5635" y="285"/>
                </a:cubicBezTo>
                <a:cubicBezTo>
                  <a:pt x="5424" y="351"/>
                  <a:pt x="5226" y="434"/>
                  <a:pt x="5015" y="516"/>
                </a:cubicBezTo>
                <a:cubicBezTo>
                  <a:pt x="4909" y="566"/>
                  <a:pt x="4804" y="616"/>
                  <a:pt x="4698" y="665"/>
                </a:cubicBezTo>
                <a:cubicBezTo>
                  <a:pt x="4672" y="682"/>
                  <a:pt x="4540" y="748"/>
                  <a:pt x="4619" y="698"/>
                </a:cubicBezTo>
                <a:cubicBezTo>
                  <a:pt x="4711" y="649"/>
                  <a:pt x="4553" y="731"/>
                  <a:pt x="4527" y="748"/>
                </a:cubicBezTo>
                <a:cubicBezTo>
                  <a:pt x="2153" y="2102"/>
                  <a:pt x="1415" y="5157"/>
                  <a:pt x="650" y="8063"/>
                </a:cubicBezTo>
                <a:cubicBezTo>
                  <a:pt x="43" y="10359"/>
                  <a:pt x="-260" y="12737"/>
                  <a:pt x="281" y="15214"/>
                </a:cubicBezTo>
                <a:cubicBezTo>
                  <a:pt x="1098" y="18979"/>
                  <a:pt x="3591" y="21588"/>
                  <a:pt x="6769" y="21357"/>
                </a:cubicBezTo>
                <a:cubicBezTo>
                  <a:pt x="14008" y="20812"/>
                  <a:pt x="18571" y="14537"/>
                  <a:pt x="21340" y="6560"/>
                </a:cubicBezTo>
                <a:cubicBezTo>
                  <a:pt x="20733" y="6742"/>
                  <a:pt x="20074" y="6808"/>
                  <a:pt x="19441" y="677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3BD5079C-CA34-FE39-977A-44385E6D7926}"/>
              </a:ext>
            </a:extLst>
          </p:cNvPr>
          <p:cNvSpPr/>
          <p:nvPr/>
        </p:nvSpPr>
        <p:spPr>
          <a:xfrm>
            <a:off x="4129258" y="1856752"/>
            <a:ext cx="1466144" cy="1219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2" h="20214" extrusionOk="0">
                <a:moveTo>
                  <a:pt x="2283" y="18328"/>
                </a:moveTo>
                <a:cubicBezTo>
                  <a:pt x="2349" y="18441"/>
                  <a:pt x="2427" y="18554"/>
                  <a:pt x="2505" y="18655"/>
                </a:cubicBezTo>
                <a:cubicBezTo>
                  <a:pt x="3192" y="19560"/>
                  <a:pt x="4302" y="20088"/>
                  <a:pt x="5345" y="20189"/>
                </a:cubicBezTo>
                <a:cubicBezTo>
                  <a:pt x="5478" y="20201"/>
                  <a:pt x="5622" y="20214"/>
                  <a:pt x="5766" y="20214"/>
                </a:cubicBezTo>
                <a:cubicBezTo>
                  <a:pt x="6044" y="20214"/>
                  <a:pt x="6321" y="20201"/>
                  <a:pt x="6598" y="20164"/>
                </a:cubicBezTo>
                <a:cubicBezTo>
                  <a:pt x="6609" y="20164"/>
                  <a:pt x="6720" y="20151"/>
                  <a:pt x="6687" y="20151"/>
                </a:cubicBezTo>
                <a:cubicBezTo>
                  <a:pt x="6698" y="20151"/>
                  <a:pt x="6720" y="20151"/>
                  <a:pt x="6731" y="20139"/>
                </a:cubicBezTo>
                <a:cubicBezTo>
                  <a:pt x="6809" y="20126"/>
                  <a:pt x="6887" y="20113"/>
                  <a:pt x="6964" y="20088"/>
                </a:cubicBezTo>
                <a:cubicBezTo>
                  <a:pt x="7097" y="20063"/>
                  <a:pt x="7231" y="20025"/>
                  <a:pt x="7353" y="20000"/>
                </a:cubicBezTo>
                <a:cubicBezTo>
                  <a:pt x="7630" y="19925"/>
                  <a:pt x="7918" y="19837"/>
                  <a:pt x="8185" y="19724"/>
                </a:cubicBezTo>
                <a:cubicBezTo>
                  <a:pt x="8329" y="19673"/>
                  <a:pt x="8462" y="19611"/>
                  <a:pt x="8606" y="19548"/>
                </a:cubicBezTo>
                <a:cubicBezTo>
                  <a:pt x="8662" y="19523"/>
                  <a:pt x="8717" y="19497"/>
                  <a:pt x="8762" y="19472"/>
                </a:cubicBezTo>
                <a:cubicBezTo>
                  <a:pt x="8773" y="19472"/>
                  <a:pt x="8873" y="19422"/>
                  <a:pt x="8884" y="19409"/>
                </a:cubicBezTo>
                <a:cubicBezTo>
                  <a:pt x="9827" y="18932"/>
                  <a:pt x="10692" y="18265"/>
                  <a:pt x="11535" y="17599"/>
                </a:cubicBezTo>
                <a:cubicBezTo>
                  <a:pt x="13221" y="16254"/>
                  <a:pt x="14974" y="14682"/>
                  <a:pt x="17082" y="14343"/>
                </a:cubicBezTo>
                <a:cubicBezTo>
                  <a:pt x="18624" y="14091"/>
                  <a:pt x="20244" y="14506"/>
                  <a:pt x="21442" y="15587"/>
                </a:cubicBezTo>
                <a:cubicBezTo>
                  <a:pt x="21120" y="10684"/>
                  <a:pt x="20000" y="5982"/>
                  <a:pt x="16250" y="2889"/>
                </a:cubicBezTo>
                <a:cubicBezTo>
                  <a:pt x="12434" y="-254"/>
                  <a:pt x="6709" y="-1386"/>
                  <a:pt x="2882" y="2336"/>
                </a:cubicBezTo>
                <a:cubicBezTo>
                  <a:pt x="852" y="4309"/>
                  <a:pt x="-158" y="7013"/>
                  <a:pt x="20" y="10043"/>
                </a:cubicBezTo>
                <a:cubicBezTo>
                  <a:pt x="108" y="11501"/>
                  <a:pt x="430" y="12934"/>
                  <a:pt x="829" y="14330"/>
                </a:cubicBezTo>
                <a:cubicBezTo>
                  <a:pt x="1218" y="15600"/>
                  <a:pt x="1584" y="17197"/>
                  <a:pt x="2283" y="1832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5804785E-67A8-0C38-2764-358C9F3B84EA}"/>
              </a:ext>
            </a:extLst>
          </p:cNvPr>
          <p:cNvSpPr/>
          <p:nvPr/>
        </p:nvSpPr>
        <p:spPr>
          <a:xfrm>
            <a:off x="4326483" y="2797365"/>
            <a:ext cx="1276047" cy="1385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96" extrusionOk="0">
                <a:moveTo>
                  <a:pt x="21523" y="1899"/>
                </a:moveTo>
                <a:cubicBezTo>
                  <a:pt x="21446" y="1793"/>
                  <a:pt x="21369" y="1687"/>
                  <a:pt x="21293" y="1592"/>
                </a:cubicBezTo>
                <a:cubicBezTo>
                  <a:pt x="21293" y="1592"/>
                  <a:pt x="21293" y="1592"/>
                  <a:pt x="21280" y="1580"/>
                </a:cubicBezTo>
                <a:cubicBezTo>
                  <a:pt x="21254" y="1557"/>
                  <a:pt x="21241" y="1533"/>
                  <a:pt x="21216" y="1521"/>
                </a:cubicBezTo>
                <a:cubicBezTo>
                  <a:pt x="21177" y="1474"/>
                  <a:pt x="21139" y="1438"/>
                  <a:pt x="21100" y="1391"/>
                </a:cubicBezTo>
                <a:cubicBezTo>
                  <a:pt x="20998" y="1285"/>
                  <a:pt x="20895" y="1190"/>
                  <a:pt x="20780" y="1096"/>
                </a:cubicBezTo>
                <a:cubicBezTo>
                  <a:pt x="20729" y="1048"/>
                  <a:pt x="20678" y="1013"/>
                  <a:pt x="20626" y="977"/>
                </a:cubicBezTo>
                <a:cubicBezTo>
                  <a:pt x="20614" y="965"/>
                  <a:pt x="20601" y="954"/>
                  <a:pt x="20588" y="954"/>
                </a:cubicBezTo>
                <a:cubicBezTo>
                  <a:pt x="20588" y="954"/>
                  <a:pt x="20575" y="942"/>
                  <a:pt x="20562" y="930"/>
                </a:cubicBezTo>
                <a:cubicBezTo>
                  <a:pt x="20344" y="776"/>
                  <a:pt x="20114" y="646"/>
                  <a:pt x="19870" y="528"/>
                </a:cubicBezTo>
                <a:cubicBezTo>
                  <a:pt x="19768" y="481"/>
                  <a:pt x="19665" y="445"/>
                  <a:pt x="19563" y="398"/>
                </a:cubicBezTo>
                <a:cubicBezTo>
                  <a:pt x="19563" y="398"/>
                  <a:pt x="19537" y="386"/>
                  <a:pt x="19499" y="363"/>
                </a:cubicBezTo>
                <a:cubicBezTo>
                  <a:pt x="19473" y="351"/>
                  <a:pt x="19448" y="339"/>
                  <a:pt x="19422" y="339"/>
                </a:cubicBezTo>
                <a:cubicBezTo>
                  <a:pt x="19358" y="315"/>
                  <a:pt x="19294" y="292"/>
                  <a:pt x="19230" y="280"/>
                </a:cubicBezTo>
                <a:cubicBezTo>
                  <a:pt x="18974" y="197"/>
                  <a:pt x="18705" y="138"/>
                  <a:pt x="18436" y="79"/>
                </a:cubicBezTo>
                <a:cubicBezTo>
                  <a:pt x="18359" y="67"/>
                  <a:pt x="18282" y="55"/>
                  <a:pt x="18192" y="43"/>
                </a:cubicBezTo>
                <a:cubicBezTo>
                  <a:pt x="18179" y="43"/>
                  <a:pt x="18167" y="43"/>
                  <a:pt x="18167" y="43"/>
                </a:cubicBezTo>
                <a:cubicBezTo>
                  <a:pt x="18205" y="55"/>
                  <a:pt x="18231" y="55"/>
                  <a:pt x="18128" y="43"/>
                </a:cubicBezTo>
                <a:cubicBezTo>
                  <a:pt x="18000" y="31"/>
                  <a:pt x="17885" y="20"/>
                  <a:pt x="17757" y="8"/>
                </a:cubicBezTo>
                <a:cubicBezTo>
                  <a:pt x="17475" y="-4"/>
                  <a:pt x="17206" y="-4"/>
                  <a:pt x="16924" y="20"/>
                </a:cubicBezTo>
                <a:cubicBezTo>
                  <a:pt x="16847" y="20"/>
                  <a:pt x="16783" y="32"/>
                  <a:pt x="16706" y="43"/>
                </a:cubicBezTo>
                <a:cubicBezTo>
                  <a:pt x="16680" y="43"/>
                  <a:pt x="16655" y="55"/>
                  <a:pt x="16616" y="55"/>
                </a:cubicBezTo>
                <a:cubicBezTo>
                  <a:pt x="16629" y="55"/>
                  <a:pt x="16642" y="55"/>
                  <a:pt x="16642" y="55"/>
                </a:cubicBezTo>
                <a:cubicBezTo>
                  <a:pt x="16642" y="55"/>
                  <a:pt x="16655" y="55"/>
                  <a:pt x="16655" y="55"/>
                </a:cubicBezTo>
                <a:cubicBezTo>
                  <a:pt x="16693" y="55"/>
                  <a:pt x="16757" y="43"/>
                  <a:pt x="16642" y="55"/>
                </a:cubicBezTo>
                <a:cubicBezTo>
                  <a:pt x="16514" y="79"/>
                  <a:pt x="16373" y="102"/>
                  <a:pt x="16245" y="126"/>
                </a:cubicBezTo>
                <a:cubicBezTo>
                  <a:pt x="15950" y="185"/>
                  <a:pt x="15656" y="256"/>
                  <a:pt x="15374" y="351"/>
                </a:cubicBezTo>
                <a:cubicBezTo>
                  <a:pt x="15233" y="398"/>
                  <a:pt x="15092" y="445"/>
                  <a:pt x="14951" y="493"/>
                </a:cubicBezTo>
                <a:cubicBezTo>
                  <a:pt x="14925" y="504"/>
                  <a:pt x="14887" y="516"/>
                  <a:pt x="14861" y="528"/>
                </a:cubicBezTo>
                <a:cubicBezTo>
                  <a:pt x="14861" y="528"/>
                  <a:pt x="14861" y="528"/>
                  <a:pt x="14861" y="528"/>
                </a:cubicBezTo>
                <a:cubicBezTo>
                  <a:pt x="14797" y="552"/>
                  <a:pt x="14746" y="575"/>
                  <a:pt x="14682" y="599"/>
                </a:cubicBezTo>
                <a:cubicBezTo>
                  <a:pt x="14400" y="717"/>
                  <a:pt x="14131" y="847"/>
                  <a:pt x="13862" y="977"/>
                </a:cubicBezTo>
                <a:cubicBezTo>
                  <a:pt x="13337" y="1249"/>
                  <a:pt x="12824" y="1545"/>
                  <a:pt x="12325" y="1864"/>
                </a:cubicBezTo>
                <a:cubicBezTo>
                  <a:pt x="11312" y="2491"/>
                  <a:pt x="10352" y="3176"/>
                  <a:pt x="9314" y="3791"/>
                </a:cubicBezTo>
                <a:cubicBezTo>
                  <a:pt x="7072" y="5115"/>
                  <a:pt x="4279" y="6037"/>
                  <a:pt x="1601" y="5411"/>
                </a:cubicBezTo>
                <a:cubicBezTo>
                  <a:pt x="1038" y="5281"/>
                  <a:pt x="500" y="5068"/>
                  <a:pt x="0" y="4808"/>
                </a:cubicBezTo>
                <a:cubicBezTo>
                  <a:pt x="1512" y="9064"/>
                  <a:pt x="1909" y="13166"/>
                  <a:pt x="346" y="17635"/>
                </a:cubicBezTo>
                <a:cubicBezTo>
                  <a:pt x="1025" y="17293"/>
                  <a:pt x="1755" y="17032"/>
                  <a:pt x="2511" y="16891"/>
                </a:cubicBezTo>
                <a:cubicBezTo>
                  <a:pt x="4394" y="16524"/>
                  <a:pt x="6354" y="16772"/>
                  <a:pt x="8084" y="17553"/>
                </a:cubicBezTo>
                <a:cubicBezTo>
                  <a:pt x="8994" y="17966"/>
                  <a:pt x="9749" y="18569"/>
                  <a:pt x="10505" y="19184"/>
                </a:cubicBezTo>
                <a:cubicBezTo>
                  <a:pt x="10877" y="19480"/>
                  <a:pt x="11236" y="19787"/>
                  <a:pt x="11620" y="20071"/>
                </a:cubicBezTo>
                <a:cubicBezTo>
                  <a:pt x="11671" y="20106"/>
                  <a:pt x="11722" y="20142"/>
                  <a:pt x="11774" y="20177"/>
                </a:cubicBezTo>
                <a:cubicBezTo>
                  <a:pt x="11786" y="20189"/>
                  <a:pt x="11799" y="20201"/>
                  <a:pt x="11825" y="20213"/>
                </a:cubicBezTo>
                <a:cubicBezTo>
                  <a:pt x="11825" y="20213"/>
                  <a:pt x="11838" y="20213"/>
                  <a:pt x="11838" y="20225"/>
                </a:cubicBezTo>
                <a:cubicBezTo>
                  <a:pt x="11927" y="20284"/>
                  <a:pt x="12017" y="20343"/>
                  <a:pt x="12107" y="20402"/>
                </a:cubicBezTo>
                <a:cubicBezTo>
                  <a:pt x="12312" y="20532"/>
                  <a:pt x="12517" y="20662"/>
                  <a:pt x="12735" y="20768"/>
                </a:cubicBezTo>
                <a:cubicBezTo>
                  <a:pt x="12875" y="20839"/>
                  <a:pt x="13016" y="20910"/>
                  <a:pt x="13157" y="20969"/>
                </a:cubicBezTo>
                <a:cubicBezTo>
                  <a:pt x="13221" y="20993"/>
                  <a:pt x="13285" y="21029"/>
                  <a:pt x="13349" y="21052"/>
                </a:cubicBezTo>
                <a:cubicBezTo>
                  <a:pt x="13375" y="21064"/>
                  <a:pt x="13388" y="21064"/>
                  <a:pt x="13414" y="21076"/>
                </a:cubicBezTo>
                <a:cubicBezTo>
                  <a:pt x="13708" y="21182"/>
                  <a:pt x="14016" y="21277"/>
                  <a:pt x="14323" y="21348"/>
                </a:cubicBezTo>
                <a:cubicBezTo>
                  <a:pt x="14643" y="21430"/>
                  <a:pt x="14964" y="21490"/>
                  <a:pt x="15297" y="21537"/>
                </a:cubicBezTo>
                <a:cubicBezTo>
                  <a:pt x="15297" y="21537"/>
                  <a:pt x="15297" y="21537"/>
                  <a:pt x="15297" y="21537"/>
                </a:cubicBezTo>
                <a:cubicBezTo>
                  <a:pt x="15297" y="21537"/>
                  <a:pt x="15310" y="21537"/>
                  <a:pt x="15310" y="21537"/>
                </a:cubicBezTo>
                <a:cubicBezTo>
                  <a:pt x="15348" y="21537"/>
                  <a:pt x="15386" y="21549"/>
                  <a:pt x="15425" y="21549"/>
                </a:cubicBezTo>
                <a:cubicBezTo>
                  <a:pt x="15502" y="21561"/>
                  <a:pt x="15591" y="21561"/>
                  <a:pt x="15668" y="21572"/>
                </a:cubicBezTo>
                <a:cubicBezTo>
                  <a:pt x="15835" y="21584"/>
                  <a:pt x="16001" y="21584"/>
                  <a:pt x="16168" y="21596"/>
                </a:cubicBezTo>
                <a:cubicBezTo>
                  <a:pt x="16335" y="21596"/>
                  <a:pt x="16501" y="21596"/>
                  <a:pt x="16680" y="21584"/>
                </a:cubicBezTo>
                <a:cubicBezTo>
                  <a:pt x="16757" y="21584"/>
                  <a:pt x="16834" y="21572"/>
                  <a:pt x="16911" y="21561"/>
                </a:cubicBezTo>
                <a:cubicBezTo>
                  <a:pt x="16949" y="21549"/>
                  <a:pt x="17001" y="21549"/>
                  <a:pt x="17039" y="21537"/>
                </a:cubicBezTo>
                <a:cubicBezTo>
                  <a:pt x="17193" y="21513"/>
                  <a:pt x="17347" y="21478"/>
                  <a:pt x="17500" y="21442"/>
                </a:cubicBezTo>
                <a:cubicBezTo>
                  <a:pt x="17577" y="21419"/>
                  <a:pt x="17654" y="21395"/>
                  <a:pt x="17731" y="21371"/>
                </a:cubicBezTo>
                <a:cubicBezTo>
                  <a:pt x="17757" y="21360"/>
                  <a:pt x="17795" y="21348"/>
                  <a:pt x="17821" y="21336"/>
                </a:cubicBezTo>
                <a:cubicBezTo>
                  <a:pt x="17962" y="21277"/>
                  <a:pt x="18090" y="21206"/>
                  <a:pt x="18231" y="21135"/>
                </a:cubicBezTo>
                <a:cubicBezTo>
                  <a:pt x="18282" y="21099"/>
                  <a:pt x="18333" y="21064"/>
                  <a:pt x="18384" y="21029"/>
                </a:cubicBezTo>
                <a:cubicBezTo>
                  <a:pt x="18384" y="21029"/>
                  <a:pt x="18397" y="21029"/>
                  <a:pt x="18397" y="21017"/>
                </a:cubicBezTo>
                <a:cubicBezTo>
                  <a:pt x="18423" y="20993"/>
                  <a:pt x="18461" y="20969"/>
                  <a:pt x="18487" y="20946"/>
                </a:cubicBezTo>
                <a:cubicBezTo>
                  <a:pt x="18525" y="20910"/>
                  <a:pt x="18564" y="20875"/>
                  <a:pt x="18602" y="20839"/>
                </a:cubicBezTo>
                <a:cubicBezTo>
                  <a:pt x="20883" y="15070"/>
                  <a:pt x="21600" y="8402"/>
                  <a:pt x="21549" y="3484"/>
                </a:cubicBezTo>
                <a:cubicBezTo>
                  <a:pt x="21549" y="2940"/>
                  <a:pt x="21536" y="2420"/>
                  <a:pt x="21523" y="1899"/>
                </a:cubicBez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B2F0100C-B52B-743C-AE91-64C68C46F0E1}"/>
              </a:ext>
            </a:extLst>
          </p:cNvPr>
          <p:cNvSpPr txBox="1"/>
          <p:nvPr/>
        </p:nvSpPr>
        <p:spPr>
          <a:xfrm>
            <a:off x="4139952" y="2067694"/>
            <a:ext cx="7681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500" b="1" dirty="0"/>
              <a:t>01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5C1AF7C1-3FD7-A88B-8C34-BAA3D0721396}"/>
              </a:ext>
            </a:extLst>
          </p:cNvPr>
          <p:cNvSpPr txBox="1"/>
          <p:nvPr/>
        </p:nvSpPr>
        <p:spPr>
          <a:xfrm>
            <a:off x="4807161" y="3090421"/>
            <a:ext cx="7681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500" b="1" dirty="0"/>
              <a:t>02</a:t>
            </a: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0C6F37B3-1FAD-8A9F-162B-E20FBBA44702}"/>
              </a:ext>
            </a:extLst>
          </p:cNvPr>
          <p:cNvSpPr txBox="1"/>
          <p:nvPr/>
        </p:nvSpPr>
        <p:spPr>
          <a:xfrm>
            <a:off x="4219030" y="4090693"/>
            <a:ext cx="76815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500" b="1" dirty="0"/>
              <a:t>03</a:t>
            </a:r>
          </a:p>
        </p:txBody>
      </p:sp>
      <p:pic>
        <p:nvPicPr>
          <p:cNvPr id="40" name="Graphic 24" descr="Bullseye with solid fill">
            <a:extLst>
              <a:ext uri="{FF2B5EF4-FFF2-40B4-BE49-F238E27FC236}">
                <a16:creationId xmlns:a16="http://schemas.microsoft.com/office/drawing/2014/main" id="{10F82967-2237-AC54-0FAE-A946F4A897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3100" y="1661045"/>
            <a:ext cx="191157" cy="191157"/>
          </a:xfrm>
          <a:prstGeom prst="rect">
            <a:avLst/>
          </a:prstGeom>
        </p:spPr>
      </p:pic>
      <p:pic>
        <p:nvPicPr>
          <p:cNvPr id="41" name="Graphic 25" descr="Database with solid fill">
            <a:extLst>
              <a:ext uri="{FF2B5EF4-FFF2-40B4-BE49-F238E27FC236}">
                <a16:creationId xmlns:a16="http://schemas.microsoft.com/office/drawing/2014/main" id="{3CC5C031-9E1F-61D1-1A27-FEC93E567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4718" y="1454373"/>
            <a:ext cx="264665" cy="264665"/>
          </a:xfrm>
          <a:prstGeom prst="rect">
            <a:avLst/>
          </a:prstGeom>
        </p:spPr>
      </p:pic>
      <p:pic>
        <p:nvPicPr>
          <p:cNvPr id="42" name="Graphic 26" descr="Gears with solid fill">
            <a:extLst>
              <a:ext uri="{FF2B5EF4-FFF2-40B4-BE49-F238E27FC236}">
                <a16:creationId xmlns:a16="http://schemas.microsoft.com/office/drawing/2014/main" id="{D04001BA-E669-1B24-750E-BE2BBFB60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3162" y="1416445"/>
            <a:ext cx="264665" cy="264665"/>
          </a:xfrm>
          <a:prstGeom prst="rect">
            <a:avLst/>
          </a:prstGeom>
        </p:spPr>
      </p:pic>
      <p:pic>
        <p:nvPicPr>
          <p:cNvPr id="43" name="Graphic 27" descr="Hourglass 30% with solid fill">
            <a:extLst>
              <a:ext uri="{FF2B5EF4-FFF2-40B4-BE49-F238E27FC236}">
                <a16:creationId xmlns:a16="http://schemas.microsoft.com/office/drawing/2014/main" id="{22C8D034-6092-BC32-D7F5-7D7FCAD2FF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8774" y="1885274"/>
            <a:ext cx="149285" cy="149285"/>
          </a:xfrm>
          <a:prstGeom prst="rect">
            <a:avLst/>
          </a:prstGeom>
        </p:spPr>
      </p:pic>
      <p:pic>
        <p:nvPicPr>
          <p:cNvPr id="44" name="Graphic 28" descr="Lightbulb with solid fill">
            <a:extLst>
              <a:ext uri="{FF2B5EF4-FFF2-40B4-BE49-F238E27FC236}">
                <a16:creationId xmlns:a16="http://schemas.microsoft.com/office/drawing/2014/main" id="{2EFE75D6-B57C-DEA2-A5B7-D74AE33726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6448" y="1350103"/>
            <a:ext cx="467135" cy="46713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5C994C0-A205-2BE3-0E3B-04C1FA453EF4}"/>
              </a:ext>
            </a:extLst>
          </p:cNvPr>
          <p:cNvSpPr txBox="1"/>
          <p:nvPr/>
        </p:nvSpPr>
        <p:spPr>
          <a:xfrm>
            <a:off x="5745710" y="3076350"/>
            <a:ext cx="2194560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60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0" u="none" strike="noStrike" baseline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mplifier increases </a:t>
            </a:r>
          </a:p>
          <a:p>
            <a:r>
              <a:rPr lang="en-US" sz="1600" i="0" u="none" strike="noStrike" baseline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strength of the </a:t>
            </a:r>
          </a:p>
          <a:p>
            <a:r>
              <a:rPr lang="en-US" sz="1600" i="0" u="none" strike="noStrike" baseline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signal</a:t>
            </a:r>
            <a:endParaRPr lang="en-US" sz="1000" noProof="1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B94C27-9DD0-5537-EBE0-0D58B8503947}"/>
              </a:ext>
            </a:extLst>
          </p:cNvPr>
          <p:cNvSpPr txBox="1"/>
          <p:nvPr/>
        </p:nvSpPr>
        <p:spPr>
          <a:xfrm>
            <a:off x="2382280" y="3919280"/>
            <a:ext cx="2194560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600" i="0" u="none" strike="noStrike" baseline="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speaker produces </a:t>
            </a:r>
          </a:p>
          <a:p>
            <a:r>
              <a:rPr lang="en-US" sz="1600" i="0" u="none" strike="noStrike" baseline="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amplified sound </a:t>
            </a:r>
          </a:p>
          <a:p>
            <a:r>
              <a:rPr lang="en-US" sz="1600" i="0" u="none" strike="noStrike" baseline="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into the ear</a:t>
            </a:r>
            <a:endParaRPr lang="en-US" sz="1000" noProof="1">
              <a:ln w="0"/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3CECC5-1578-5D61-2E4D-35D8D3B47117}"/>
              </a:ext>
            </a:extLst>
          </p:cNvPr>
          <p:cNvSpPr txBox="1"/>
          <p:nvPr/>
        </p:nvSpPr>
        <p:spPr>
          <a:xfrm>
            <a:off x="2235046" y="2034638"/>
            <a:ext cx="2512781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i="0" u="none" strike="noStrike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icrophone receives </a:t>
            </a:r>
          </a:p>
          <a:p>
            <a:r>
              <a:rPr lang="en-US" sz="1600" i="0" u="none" strike="noStrike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sound and converts it </a:t>
            </a:r>
          </a:p>
          <a:p>
            <a:r>
              <a:rPr lang="en-US" sz="1600" i="0" u="none" strike="noStrike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into a digital signal</a:t>
            </a:r>
            <a:endParaRPr lang="en-US" sz="900" noProof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4789D4-2B6B-E884-9148-0BB7F95F7E59}"/>
              </a:ext>
            </a:extLst>
          </p:cNvPr>
          <p:cNvSpPr txBox="1"/>
          <p:nvPr/>
        </p:nvSpPr>
        <p:spPr>
          <a:xfrm>
            <a:off x="1903871" y="320096"/>
            <a:ext cx="6008480" cy="76944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4400" b="1" i="0" u="none" strike="noStrike" baseline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</a:t>
            </a:r>
            <a:endParaRPr lang="en-US" sz="4400" b="1" noProof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7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sics of bandpass filters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67" y="1203598"/>
            <a:ext cx="6705866" cy="3781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2555776" y="411510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Band Pass Filter</a:t>
            </a:r>
          </a:p>
        </p:txBody>
      </p:sp>
    </p:spTree>
    <p:extLst>
      <p:ext uri="{BB962C8B-B14F-4D97-AF65-F5344CB8AC3E}">
        <p14:creationId xmlns:p14="http://schemas.microsoft.com/office/powerpoint/2010/main" val="9181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AC30-F9E0-0317-7083-E403B7431FCF}"/>
              </a:ext>
            </a:extLst>
          </p:cNvPr>
          <p:cNvSpPr txBox="1">
            <a:spLocks/>
          </p:cNvSpPr>
          <p:nvPr/>
        </p:nvSpPr>
        <p:spPr>
          <a:xfrm>
            <a:off x="271904" y="290008"/>
            <a:ext cx="8515350" cy="73905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b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0A81AE33-BC92-F2F2-D8B6-DAE2857028DD}"/>
              </a:ext>
            </a:extLst>
          </p:cNvPr>
          <p:cNvSpPr/>
          <p:nvPr/>
        </p:nvSpPr>
        <p:spPr>
          <a:xfrm>
            <a:off x="6109776" y="1613425"/>
            <a:ext cx="1067753" cy="143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45" y="21600"/>
                </a:moveTo>
                <a:lnTo>
                  <a:pt x="21600" y="17564"/>
                </a:lnTo>
                <a:lnTo>
                  <a:pt x="17997" y="17564"/>
                </a:lnTo>
                <a:cubicBezTo>
                  <a:pt x="17997" y="7870"/>
                  <a:pt x="14374" y="0"/>
                  <a:pt x="9904" y="0"/>
                </a:cubicBezTo>
                <a:lnTo>
                  <a:pt x="0" y="29"/>
                </a:lnTo>
                <a:cubicBezTo>
                  <a:pt x="4470" y="29"/>
                  <a:pt x="8093" y="7870"/>
                  <a:pt x="8093" y="17564"/>
                </a:cubicBezTo>
                <a:lnTo>
                  <a:pt x="4490" y="17564"/>
                </a:lnTo>
                <a:lnTo>
                  <a:pt x="13045" y="216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4201FEEF-F86C-2115-E6A6-CB488945E154}"/>
              </a:ext>
            </a:extLst>
          </p:cNvPr>
          <p:cNvSpPr/>
          <p:nvPr/>
        </p:nvSpPr>
        <p:spPr>
          <a:xfrm>
            <a:off x="5623047" y="1623901"/>
            <a:ext cx="973457" cy="1273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99" y="21600"/>
                </a:moveTo>
                <a:cubicBezTo>
                  <a:pt x="11899" y="9677"/>
                  <a:pt x="16253" y="0"/>
                  <a:pt x="21600" y="0"/>
                </a:cubicBezTo>
                <a:lnTo>
                  <a:pt x="9701" y="0"/>
                </a:lnTo>
                <a:cubicBezTo>
                  <a:pt x="4333" y="0"/>
                  <a:pt x="0" y="9661"/>
                  <a:pt x="0" y="21600"/>
                </a:cubicBezTo>
                <a:lnTo>
                  <a:pt x="11899" y="216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1DF15971-45D9-7313-8AE5-69BA6F972387}"/>
              </a:ext>
            </a:extLst>
          </p:cNvPr>
          <p:cNvSpPr/>
          <p:nvPr/>
        </p:nvSpPr>
        <p:spPr>
          <a:xfrm>
            <a:off x="5223951" y="2813575"/>
            <a:ext cx="1067753" cy="143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45" y="0"/>
                </a:moveTo>
                <a:lnTo>
                  <a:pt x="21600" y="4036"/>
                </a:lnTo>
                <a:lnTo>
                  <a:pt x="17997" y="4036"/>
                </a:lnTo>
                <a:cubicBezTo>
                  <a:pt x="17997" y="13730"/>
                  <a:pt x="14374" y="21600"/>
                  <a:pt x="9904" y="21600"/>
                </a:cubicBezTo>
                <a:lnTo>
                  <a:pt x="0" y="21571"/>
                </a:lnTo>
                <a:cubicBezTo>
                  <a:pt x="4470" y="21571"/>
                  <a:pt x="8093" y="13730"/>
                  <a:pt x="8093" y="4036"/>
                </a:cubicBezTo>
                <a:lnTo>
                  <a:pt x="4490" y="4036"/>
                </a:lnTo>
                <a:lnTo>
                  <a:pt x="1304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CA7E4942-425C-D976-45D3-6CE20DE498D6}"/>
              </a:ext>
            </a:extLst>
          </p:cNvPr>
          <p:cNvSpPr/>
          <p:nvPr/>
        </p:nvSpPr>
        <p:spPr>
          <a:xfrm>
            <a:off x="4738176" y="2975500"/>
            <a:ext cx="973457" cy="1273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99" y="0"/>
                </a:moveTo>
                <a:cubicBezTo>
                  <a:pt x="11899" y="11923"/>
                  <a:pt x="16253" y="21600"/>
                  <a:pt x="21600" y="21600"/>
                </a:cubicBezTo>
                <a:lnTo>
                  <a:pt x="9701" y="21600"/>
                </a:lnTo>
                <a:cubicBezTo>
                  <a:pt x="4333" y="21600"/>
                  <a:pt x="0" y="11939"/>
                  <a:pt x="0" y="0"/>
                </a:cubicBezTo>
                <a:lnTo>
                  <a:pt x="11899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6F88D983-DB81-46B0-DD60-C36DA6460FAB}"/>
              </a:ext>
            </a:extLst>
          </p:cNvPr>
          <p:cNvSpPr/>
          <p:nvPr/>
        </p:nvSpPr>
        <p:spPr>
          <a:xfrm>
            <a:off x="4347651" y="1613425"/>
            <a:ext cx="1067753" cy="143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45" y="21600"/>
                </a:moveTo>
                <a:lnTo>
                  <a:pt x="21600" y="17564"/>
                </a:lnTo>
                <a:lnTo>
                  <a:pt x="17997" y="17564"/>
                </a:lnTo>
                <a:cubicBezTo>
                  <a:pt x="17997" y="7870"/>
                  <a:pt x="14374" y="0"/>
                  <a:pt x="9904" y="0"/>
                </a:cubicBezTo>
                <a:lnTo>
                  <a:pt x="0" y="43"/>
                </a:lnTo>
                <a:cubicBezTo>
                  <a:pt x="4470" y="43"/>
                  <a:pt x="8093" y="7885"/>
                  <a:pt x="8093" y="17579"/>
                </a:cubicBezTo>
                <a:lnTo>
                  <a:pt x="4490" y="17579"/>
                </a:lnTo>
                <a:lnTo>
                  <a:pt x="13045" y="216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DD00A088-8CEA-9775-A054-9534FFB36742}"/>
              </a:ext>
            </a:extLst>
          </p:cNvPr>
          <p:cNvSpPr/>
          <p:nvPr/>
        </p:nvSpPr>
        <p:spPr>
          <a:xfrm>
            <a:off x="3861877" y="1613425"/>
            <a:ext cx="973456" cy="1273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99" y="21584"/>
                </a:moveTo>
                <a:cubicBezTo>
                  <a:pt x="11899" y="9661"/>
                  <a:pt x="16253" y="0"/>
                  <a:pt x="21600" y="0"/>
                </a:cubicBezTo>
                <a:lnTo>
                  <a:pt x="9701" y="0"/>
                </a:lnTo>
                <a:cubicBezTo>
                  <a:pt x="4333" y="0"/>
                  <a:pt x="0" y="9661"/>
                  <a:pt x="0" y="21600"/>
                </a:cubicBezTo>
                <a:lnTo>
                  <a:pt x="11899" y="2160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FA76B80-B660-208D-EBD7-12E621196D33}"/>
              </a:ext>
            </a:extLst>
          </p:cNvPr>
          <p:cNvSpPr/>
          <p:nvPr/>
        </p:nvSpPr>
        <p:spPr>
          <a:xfrm>
            <a:off x="3461826" y="2813575"/>
            <a:ext cx="1067753" cy="143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45" y="0"/>
                </a:moveTo>
                <a:lnTo>
                  <a:pt x="21600" y="4036"/>
                </a:lnTo>
                <a:lnTo>
                  <a:pt x="17997" y="4036"/>
                </a:lnTo>
                <a:cubicBezTo>
                  <a:pt x="17997" y="13730"/>
                  <a:pt x="14374" y="21600"/>
                  <a:pt x="9904" y="21600"/>
                </a:cubicBezTo>
                <a:lnTo>
                  <a:pt x="0" y="21571"/>
                </a:lnTo>
                <a:cubicBezTo>
                  <a:pt x="4470" y="21571"/>
                  <a:pt x="8093" y="13730"/>
                  <a:pt x="8093" y="4036"/>
                </a:cubicBezTo>
                <a:lnTo>
                  <a:pt x="4490" y="4036"/>
                </a:lnTo>
                <a:lnTo>
                  <a:pt x="1304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342D25B-AF40-B90C-9BB4-C49402DF14D0}"/>
              </a:ext>
            </a:extLst>
          </p:cNvPr>
          <p:cNvSpPr/>
          <p:nvPr/>
        </p:nvSpPr>
        <p:spPr>
          <a:xfrm>
            <a:off x="2976052" y="2975500"/>
            <a:ext cx="973456" cy="1273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99" y="0"/>
                </a:moveTo>
                <a:cubicBezTo>
                  <a:pt x="11899" y="11923"/>
                  <a:pt x="16253" y="21600"/>
                  <a:pt x="21600" y="21600"/>
                </a:cubicBezTo>
                <a:lnTo>
                  <a:pt x="9701" y="21600"/>
                </a:lnTo>
                <a:cubicBezTo>
                  <a:pt x="4333" y="21600"/>
                  <a:pt x="0" y="11939"/>
                  <a:pt x="0" y="0"/>
                </a:cubicBezTo>
                <a:lnTo>
                  <a:pt x="11899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1F36C774-E450-4826-B57E-B6666088E098}"/>
              </a:ext>
            </a:extLst>
          </p:cNvPr>
          <p:cNvSpPr/>
          <p:nvPr/>
        </p:nvSpPr>
        <p:spPr>
          <a:xfrm>
            <a:off x="2585526" y="1613425"/>
            <a:ext cx="1067753" cy="143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45" y="21600"/>
                </a:moveTo>
                <a:lnTo>
                  <a:pt x="21600" y="17564"/>
                </a:lnTo>
                <a:lnTo>
                  <a:pt x="17997" y="17564"/>
                </a:lnTo>
                <a:cubicBezTo>
                  <a:pt x="17997" y="7870"/>
                  <a:pt x="14374" y="0"/>
                  <a:pt x="9904" y="0"/>
                </a:cubicBezTo>
                <a:lnTo>
                  <a:pt x="0" y="43"/>
                </a:lnTo>
                <a:cubicBezTo>
                  <a:pt x="4470" y="43"/>
                  <a:pt x="8093" y="7885"/>
                  <a:pt x="8093" y="17579"/>
                </a:cubicBezTo>
                <a:lnTo>
                  <a:pt x="4490" y="17579"/>
                </a:lnTo>
                <a:lnTo>
                  <a:pt x="13045" y="216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8A219205-594C-2896-0AC6-CC64C0B15FA4}"/>
              </a:ext>
            </a:extLst>
          </p:cNvPr>
          <p:cNvSpPr/>
          <p:nvPr/>
        </p:nvSpPr>
        <p:spPr>
          <a:xfrm>
            <a:off x="2099751" y="1613425"/>
            <a:ext cx="973457" cy="1273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99" y="21600"/>
                </a:moveTo>
                <a:cubicBezTo>
                  <a:pt x="11899" y="9677"/>
                  <a:pt x="16253" y="0"/>
                  <a:pt x="21600" y="0"/>
                </a:cubicBezTo>
                <a:lnTo>
                  <a:pt x="9701" y="0"/>
                </a:lnTo>
                <a:cubicBezTo>
                  <a:pt x="4333" y="0"/>
                  <a:pt x="0" y="9661"/>
                  <a:pt x="0" y="21600"/>
                </a:cubicBezTo>
                <a:lnTo>
                  <a:pt x="11899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159FFF6-BCCA-04EC-BA61-715FF8FCA5E2}"/>
              </a:ext>
            </a:extLst>
          </p:cNvPr>
          <p:cNvSpPr txBox="1"/>
          <p:nvPr/>
        </p:nvSpPr>
        <p:spPr>
          <a:xfrm>
            <a:off x="3901376" y="2467326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D7E4469-350C-622C-0484-E9726FEDE069}"/>
              </a:ext>
            </a:extLst>
          </p:cNvPr>
          <p:cNvSpPr txBox="1"/>
          <p:nvPr/>
        </p:nvSpPr>
        <p:spPr>
          <a:xfrm>
            <a:off x="3025273" y="3034785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B112D211-B89B-E22C-A0F2-77013E70E4F5}"/>
              </a:ext>
            </a:extLst>
          </p:cNvPr>
          <p:cNvSpPr txBox="1"/>
          <p:nvPr/>
        </p:nvSpPr>
        <p:spPr>
          <a:xfrm>
            <a:off x="5668320" y="2467326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FD5CD387-B4B3-EE2C-32E6-AF5B82BEDF63}"/>
              </a:ext>
            </a:extLst>
          </p:cNvPr>
          <p:cNvSpPr txBox="1"/>
          <p:nvPr/>
        </p:nvSpPr>
        <p:spPr>
          <a:xfrm>
            <a:off x="4792216" y="3034785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89B7B628-8AE8-FAB8-88BE-CB4C7D5726DB}"/>
              </a:ext>
            </a:extLst>
          </p:cNvPr>
          <p:cNvSpPr txBox="1"/>
          <p:nvPr/>
        </p:nvSpPr>
        <p:spPr>
          <a:xfrm>
            <a:off x="2150569" y="2467326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6BF1E06B-ED26-2DC0-801D-FF7402DED03E}"/>
              </a:ext>
            </a:extLst>
          </p:cNvPr>
          <p:cNvSpPr txBox="1"/>
          <p:nvPr/>
        </p:nvSpPr>
        <p:spPr>
          <a:xfrm>
            <a:off x="3541540" y="922875"/>
            <a:ext cx="1976078" cy="646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Reduction Filter</a:t>
            </a:r>
            <a:endParaRPr lang="en-US" sz="1400" b="1" noProof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551412F1-E87D-FEEB-8B7A-22312A03D902}"/>
              </a:ext>
            </a:extLst>
          </p:cNvPr>
          <p:cNvSpPr txBox="1"/>
          <p:nvPr/>
        </p:nvSpPr>
        <p:spPr>
          <a:xfrm>
            <a:off x="2695168" y="4305205"/>
            <a:ext cx="1834411" cy="646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Addition (AWGN)</a:t>
            </a:r>
            <a:endParaRPr lang="en-US" sz="1400" b="1" noProof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1A2E503F-61A2-EF39-1705-90DEF5C015D1}"/>
              </a:ext>
            </a:extLst>
          </p:cNvPr>
          <p:cNvSpPr txBox="1"/>
          <p:nvPr/>
        </p:nvSpPr>
        <p:spPr>
          <a:xfrm>
            <a:off x="4529579" y="4328591"/>
            <a:ext cx="2287433" cy="646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 According to Preference </a:t>
            </a:r>
            <a:endParaRPr lang="en-US" sz="1400" b="1" noProof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39877-5C00-5C2A-E693-4A75DFEE2889}"/>
              </a:ext>
            </a:extLst>
          </p:cNvPr>
          <p:cNvSpPr txBox="1"/>
          <p:nvPr/>
        </p:nvSpPr>
        <p:spPr>
          <a:xfrm>
            <a:off x="5992042" y="970471"/>
            <a:ext cx="2194560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Signal </a:t>
            </a:r>
            <a:endParaRPr lang="en-US" sz="2400" b="1" noProof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2C64E5-6C87-D5BF-E52A-D6B50978949E}"/>
              </a:ext>
            </a:extLst>
          </p:cNvPr>
          <p:cNvSpPr txBox="1"/>
          <p:nvPr/>
        </p:nvSpPr>
        <p:spPr>
          <a:xfrm>
            <a:off x="572894" y="2960503"/>
            <a:ext cx="2194560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1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Signal </a:t>
            </a:r>
            <a:endParaRPr lang="en-US" sz="2400" b="1" noProof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3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63C5C24-C3F1-F775-4DA7-088A16659B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884145"/>
              </p:ext>
            </p:extLst>
          </p:nvPr>
        </p:nvGraphicFramePr>
        <p:xfrm>
          <a:off x="1115616" y="874359"/>
          <a:ext cx="7056784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80E9AE-3062-13C5-3AB6-8A4682A02456}"/>
              </a:ext>
            </a:extLst>
          </p:cNvPr>
          <p:cNvSpPr txBox="1"/>
          <p:nvPr/>
        </p:nvSpPr>
        <p:spPr>
          <a:xfrm>
            <a:off x="1979712" y="123478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265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88EB3-A6FF-3DE5-73AE-EF00587CB4A3}"/>
              </a:ext>
            </a:extLst>
          </p:cNvPr>
          <p:cNvSpPr txBox="1"/>
          <p:nvPr/>
        </p:nvSpPr>
        <p:spPr>
          <a:xfrm>
            <a:off x="467544" y="1635646"/>
            <a:ext cx="8208912" cy="25545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function </a:t>
            </a:r>
            <a:r>
              <a:rPr lang="en-US" sz="1600" dirty="0" err="1"/>
              <a:t>hearing_aid</a:t>
            </a:r>
            <a:r>
              <a:rPr lang="en-US" sz="1600" dirty="0"/>
              <a:t>(app,</a:t>
            </a:r>
            <a:r>
              <a:rPr lang="en-US" sz="1600" b="1" dirty="0"/>
              <a:t>Fst1,Fp1,Fp2,Fst2,Ast1,Ap,Ast2</a:t>
            </a:r>
            <a:r>
              <a:rPr lang="en-US" sz="1600" dirty="0"/>
              <a:t>) %code declared as function</a:t>
            </a:r>
            <a:endParaRPr lang="en-US" sz="1600" dirty="0">
              <a:solidFill>
                <a:srgbClr val="000000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app.StateEditField.Value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600" dirty="0">
                <a:solidFill>
                  <a:srgbClr val="A020F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'input sound’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%shows in state when input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sound is playing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600" dirty="0" err="1">
                <a:solidFill>
                  <a:srgbClr val="A020F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handel.mat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fs=Fs;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imprting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got from </a:t>
            </a:r>
            <a:r>
              <a:rPr lang="en-US" sz="16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handel.mat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y(:, 1);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%for 1 sec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plot(</a:t>
            </a: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app.UIAxes,y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uiaxes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shows the graph in </a:t>
            </a:r>
            <a:r>
              <a:rPr lang="en-US" sz="16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600" dirty="0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C763D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app.StateEditField.Value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600" dirty="0">
                <a:solidFill>
                  <a:srgbClr val="A020F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'playing actual sound...'</a:t>
            </a: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sound(y);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pause(10)</a:t>
            </a:r>
            <a:endParaRPr lang="en-US" sz="1600" dirty="0">
              <a:effectLst/>
              <a:latin typeface="Tw Cen MT" panose="020B0602020104020603" pitchFamily="34" charset="0"/>
              <a:ea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96A6E-1D6C-1BA0-A28A-1EFB559D7646}"/>
              </a:ext>
            </a:extLst>
          </p:cNvPr>
          <p:cNvSpPr txBox="1"/>
          <p:nvPr/>
        </p:nvSpPr>
        <p:spPr>
          <a:xfrm>
            <a:off x="1259632" y="627534"/>
            <a:ext cx="6624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Inserting Sample Audio</a:t>
            </a:r>
            <a:endParaRPr lang="en-US" sz="28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44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1321</Words>
  <Application>Microsoft Office PowerPoint</Application>
  <PresentationFormat>On-screen Show (16:9)</PresentationFormat>
  <Paragraphs>214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맑은 고딕</vt:lpstr>
      <vt:lpstr>Arial</vt:lpstr>
      <vt:lpstr>Arial Black</vt:lpstr>
      <vt:lpstr>Bahnschrift Light</vt:lpstr>
      <vt:lpstr>Bahnschrift Light SemiCondensed</vt:lpstr>
      <vt:lpstr>Bahnschrift SemiBold Condensed</vt:lpstr>
      <vt:lpstr>Bell MT</vt:lpstr>
      <vt:lpstr>Berlin Sans FB Demi</vt:lpstr>
      <vt:lpstr>Bookman Old Style</vt:lpstr>
      <vt:lpstr>Calibri</vt:lpstr>
      <vt:lpstr>Times New Roman</vt:lpstr>
      <vt:lpstr>Tw Cen MT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Naimujjaman</cp:lastModifiedBy>
  <cp:revision>79</cp:revision>
  <dcterms:created xsi:type="dcterms:W3CDTF">2014-04-01T16:27:38Z</dcterms:created>
  <dcterms:modified xsi:type="dcterms:W3CDTF">2022-12-11T06:50:27Z</dcterms:modified>
</cp:coreProperties>
</file>